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6" r:id="rId5"/>
  </p:sldIdLst>
  <p:sldSz cx="6858000" cy="9906000" type="A4"/>
  <p:notesSz cx="6858000" cy="9144000"/>
  <p:defaultTextStyle>
    <a:defPPr marL="0" marR="0" indent="0" algn="l" defTabSz="850575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74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304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535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12644" algn="ctr" defTabSz="58304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535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25287" algn="ctr" defTabSz="58304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535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37931" algn="ctr" defTabSz="58304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535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850575" algn="ctr" defTabSz="58304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535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063219" algn="ctr" defTabSz="58304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535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275862" algn="ctr" defTabSz="58304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535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488506" algn="ctr" defTabSz="58304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535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701150" algn="ctr" defTabSz="58304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535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216F"/>
    <a:srgbClr val="602D91"/>
    <a:srgbClr val="9465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3C42FC-D513-68BD-9E12-939B818A5AAE}" v="117" dt="2025-08-19T15:25:35.690"/>
    <p1510:client id="{5D1747F9-91B3-0023-1770-ACC583B9754B}" v="14" dt="2025-08-20T09:38:37.638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312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ssandra Oliver - CY EHPS" userId="S::cassandra.oliver2@kent.gov.uk::43eb58a5-f4ad-4441-b6fb-b19169d6822a" providerId="AD" clId="Web-{503A8F0C-4BF9-6EA7-EDB1-80F394C0FDBC}"/>
    <pc:docChg chg="modSld">
      <pc:chgData name="Cassandra Oliver - CY EHPS" userId="S::cassandra.oliver2@kent.gov.uk::43eb58a5-f4ad-4441-b6fb-b19169d6822a" providerId="AD" clId="Web-{503A8F0C-4BF9-6EA7-EDB1-80F394C0FDBC}" dt="2025-07-14T15:06:10.820" v="137" actId="20577"/>
      <pc:docMkLst>
        <pc:docMk/>
      </pc:docMkLst>
      <pc:sldChg chg="modSp">
        <pc:chgData name="Cassandra Oliver - CY EHPS" userId="S::cassandra.oliver2@kent.gov.uk::43eb58a5-f4ad-4441-b6fb-b19169d6822a" providerId="AD" clId="Web-{503A8F0C-4BF9-6EA7-EDB1-80F394C0FDBC}" dt="2025-07-14T15:06:10.820" v="137" actId="20577"/>
        <pc:sldMkLst>
          <pc:docMk/>
          <pc:sldMk cId="0" sldId="256"/>
        </pc:sldMkLst>
      </pc:sldChg>
    </pc:docChg>
  </pc:docChgLst>
  <pc:docChgLst>
    <pc:chgData name="Cassandra Oliver - CY CWS" userId="S::cassandra.oliver2@kent.gov.uk::43eb58a5-f4ad-4441-b6fb-b19169d6822a" providerId="AD" clId="Web-{BED09CE7-B115-30D5-7297-7FA1E78F5CC3}"/>
    <pc:docChg chg="modSld">
      <pc:chgData name="Cassandra Oliver - CY CWS" userId="S::cassandra.oliver2@kent.gov.uk::43eb58a5-f4ad-4441-b6fb-b19169d6822a" providerId="AD" clId="Web-{BED09CE7-B115-30D5-7297-7FA1E78F5CC3}" dt="2025-07-23T14:18:21.156" v="11"/>
      <pc:docMkLst>
        <pc:docMk/>
      </pc:docMkLst>
      <pc:sldChg chg="modSp">
        <pc:chgData name="Cassandra Oliver - CY CWS" userId="S::cassandra.oliver2@kent.gov.uk::43eb58a5-f4ad-4441-b6fb-b19169d6822a" providerId="AD" clId="Web-{BED09CE7-B115-30D5-7297-7FA1E78F5CC3}" dt="2025-07-23T14:18:21.156" v="11"/>
        <pc:sldMkLst>
          <pc:docMk/>
          <pc:sldMk cId="0" sldId="256"/>
        </pc:sldMkLst>
        <pc:graphicFrameChg chg="mod modGraphic">
          <ac:chgData name="Cassandra Oliver - CY CWS" userId="S::cassandra.oliver2@kent.gov.uk::43eb58a5-f4ad-4441-b6fb-b19169d6822a" providerId="AD" clId="Web-{BED09CE7-B115-30D5-7297-7FA1E78F5CC3}" dt="2025-07-23T14:18:21.156" v="11"/>
          <ac:graphicFrameMkLst>
            <pc:docMk/>
            <pc:sldMk cId="0" sldId="256"/>
            <ac:graphicFrameMk id="6" creationId="{1A202645-2525-2FEB-F24A-3B2CEF7B48E5}"/>
          </ac:graphicFrameMkLst>
        </pc:graphicFrameChg>
      </pc:sldChg>
    </pc:docChg>
  </pc:docChgLst>
  <pc:docChgLst>
    <pc:chgData name="Cassandra Oliver - CY EHPS" userId="S::cassandra.oliver2@kent.gov.uk::43eb58a5-f4ad-4441-b6fb-b19169d6822a" providerId="AD" clId="Web-{AC1C43B7-33A8-636B-DD12-062711288EEE}"/>
    <pc:docChg chg="modSld">
      <pc:chgData name="Cassandra Oliver - CY EHPS" userId="S::cassandra.oliver2@kent.gov.uk::43eb58a5-f4ad-4441-b6fb-b19169d6822a" providerId="AD" clId="Web-{AC1C43B7-33A8-636B-DD12-062711288EEE}" dt="2025-07-10T11:20:24.106" v="71"/>
      <pc:docMkLst>
        <pc:docMk/>
      </pc:docMkLst>
      <pc:sldChg chg="modSp">
        <pc:chgData name="Cassandra Oliver - CY EHPS" userId="S::cassandra.oliver2@kent.gov.uk::43eb58a5-f4ad-4441-b6fb-b19169d6822a" providerId="AD" clId="Web-{AC1C43B7-33A8-636B-DD12-062711288EEE}" dt="2025-07-10T11:20:24.106" v="71"/>
        <pc:sldMkLst>
          <pc:docMk/>
          <pc:sldMk cId="0" sldId="256"/>
        </pc:sldMkLst>
      </pc:sldChg>
    </pc:docChg>
  </pc:docChgLst>
  <pc:docChgLst>
    <pc:chgData name="Cassandra Oliver - CY EHPS" userId="S::cassandra.oliver2@kent.gov.uk::43eb58a5-f4ad-4441-b6fb-b19169d6822a" providerId="AD" clId="Web-{566BCD28-26F8-41F6-384E-335FC04D8E11}"/>
    <pc:docChg chg="modSld">
      <pc:chgData name="Cassandra Oliver - CY EHPS" userId="S::cassandra.oliver2@kent.gov.uk::43eb58a5-f4ad-4441-b6fb-b19169d6822a" providerId="AD" clId="Web-{566BCD28-26F8-41F6-384E-335FC04D8E11}" dt="2025-07-10T11:17:12.217" v="51"/>
      <pc:docMkLst>
        <pc:docMk/>
      </pc:docMkLst>
      <pc:sldChg chg="modSp">
        <pc:chgData name="Cassandra Oliver - CY EHPS" userId="S::cassandra.oliver2@kent.gov.uk::43eb58a5-f4ad-4441-b6fb-b19169d6822a" providerId="AD" clId="Web-{566BCD28-26F8-41F6-384E-335FC04D8E11}" dt="2025-07-10T11:17:12.217" v="51"/>
        <pc:sldMkLst>
          <pc:docMk/>
          <pc:sldMk cId="0" sldId="256"/>
        </pc:sldMkLst>
      </pc:sldChg>
    </pc:docChg>
  </pc:docChgLst>
  <pc:docChgLst>
    <pc:chgData name="Cassandra Oliver - CY CWS" userId="S::cassandra.oliver2@kent.gov.uk::43eb58a5-f4ad-4441-b6fb-b19169d6822a" providerId="AD" clId="Web-{B0988AD3-CEA8-C828-C68A-856A39755002}"/>
    <pc:docChg chg="modSld">
      <pc:chgData name="Cassandra Oliver - CY CWS" userId="S::cassandra.oliver2@kent.gov.uk::43eb58a5-f4ad-4441-b6fb-b19169d6822a" providerId="AD" clId="Web-{B0988AD3-CEA8-C828-C68A-856A39755002}" dt="2025-07-21T14:47:31.985" v="367"/>
      <pc:docMkLst>
        <pc:docMk/>
      </pc:docMkLst>
      <pc:sldChg chg="modSp">
        <pc:chgData name="Cassandra Oliver - CY CWS" userId="S::cassandra.oliver2@kent.gov.uk::43eb58a5-f4ad-4441-b6fb-b19169d6822a" providerId="AD" clId="Web-{B0988AD3-CEA8-C828-C68A-856A39755002}" dt="2025-07-21T14:47:31.985" v="367"/>
        <pc:sldMkLst>
          <pc:docMk/>
          <pc:sldMk cId="0" sldId="256"/>
        </pc:sldMkLst>
        <pc:spChg chg="mod">
          <ac:chgData name="Cassandra Oliver - CY CWS" userId="S::cassandra.oliver2@kent.gov.uk::43eb58a5-f4ad-4441-b6fb-b19169d6822a" providerId="AD" clId="Web-{B0988AD3-CEA8-C828-C68A-856A39755002}" dt="2025-07-21T14:37:51.398" v="17" actId="20577"/>
          <ac:spMkLst>
            <pc:docMk/>
            <pc:sldMk cId="0" sldId="256"/>
            <ac:spMk id="5" creationId="{C005678E-637C-C873-E336-D0375836D4D8}"/>
          </ac:spMkLst>
        </pc:spChg>
        <pc:spChg chg="mod">
          <ac:chgData name="Cassandra Oliver - CY CWS" userId="S::cassandra.oliver2@kent.gov.uk::43eb58a5-f4ad-4441-b6fb-b19169d6822a" providerId="AD" clId="Web-{B0988AD3-CEA8-C828-C68A-856A39755002}" dt="2025-07-21T14:37:22.241" v="10" actId="1076"/>
          <ac:spMkLst>
            <pc:docMk/>
            <pc:sldMk cId="0" sldId="256"/>
            <ac:spMk id="7" creationId="{08D4C81E-DF38-BA53-83A2-A1BDD68B0210}"/>
          </ac:spMkLst>
        </pc:spChg>
        <pc:spChg chg="mod">
          <ac:chgData name="Cassandra Oliver - CY CWS" userId="S::cassandra.oliver2@kent.gov.uk::43eb58a5-f4ad-4441-b6fb-b19169d6822a" providerId="AD" clId="Web-{B0988AD3-CEA8-C828-C68A-856A39755002}" dt="2025-07-21T14:37:27.726" v="11" actId="1076"/>
          <ac:spMkLst>
            <pc:docMk/>
            <pc:sldMk cId="0" sldId="256"/>
            <ac:spMk id="9" creationId="{90BC1A85-4802-3ACC-C5F1-A24125814F53}"/>
          </ac:spMkLst>
        </pc:spChg>
        <pc:graphicFrameChg chg="mod modGraphic">
          <ac:chgData name="Cassandra Oliver - CY CWS" userId="S::cassandra.oliver2@kent.gov.uk::43eb58a5-f4ad-4441-b6fb-b19169d6822a" providerId="AD" clId="Web-{B0988AD3-CEA8-C828-C68A-856A39755002}" dt="2025-07-21T14:47:31.985" v="367"/>
          <ac:graphicFrameMkLst>
            <pc:docMk/>
            <pc:sldMk cId="0" sldId="256"/>
            <ac:graphicFrameMk id="6" creationId="{1A202645-2525-2FEB-F24A-3B2CEF7B48E5}"/>
          </ac:graphicFrameMkLst>
        </pc:graphicFrameChg>
      </pc:sldChg>
    </pc:docChg>
  </pc:docChgLst>
  <pc:docChgLst>
    <pc:chgData name="Cassandra Oliver - CY EHPS" userId="S::cassandra.oliver2@kent.gov.uk::43eb58a5-f4ad-4441-b6fb-b19169d6822a" providerId="AD" clId="Web-{48FC6CDE-DFC0-21F8-1824-0FDB45B82B64}"/>
    <pc:docChg chg="modSld">
      <pc:chgData name="Cassandra Oliver - CY EHPS" userId="S::cassandra.oliver2@kent.gov.uk::43eb58a5-f4ad-4441-b6fb-b19169d6822a" providerId="AD" clId="Web-{48FC6CDE-DFC0-21F8-1824-0FDB45B82B64}" dt="2025-07-10T10:35:37.126" v="606" actId="20577"/>
      <pc:docMkLst>
        <pc:docMk/>
      </pc:docMkLst>
      <pc:sldChg chg="modSp">
        <pc:chgData name="Cassandra Oliver - CY EHPS" userId="S::cassandra.oliver2@kent.gov.uk::43eb58a5-f4ad-4441-b6fb-b19169d6822a" providerId="AD" clId="Web-{48FC6CDE-DFC0-21F8-1824-0FDB45B82B64}" dt="2025-07-10T10:35:37.126" v="606" actId="20577"/>
        <pc:sldMkLst>
          <pc:docMk/>
          <pc:sldMk cId="0" sldId="256"/>
        </pc:sldMkLst>
      </pc:sldChg>
    </pc:docChg>
  </pc:docChgLst>
  <pc:docChgLst>
    <pc:chgData name="Cassandra Oliver - CY EHPS" userId="S::cassandra.oliver2@kent.gov.uk::43eb58a5-f4ad-4441-b6fb-b19169d6822a" providerId="AD" clId="Web-{29495C79-297E-1689-0FAF-23D0CFA53306}"/>
    <pc:docChg chg="modSld">
      <pc:chgData name="Cassandra Oliver - CY EHPS" userId="S::cassandra.oliver2@kent.gov.uk::43eb58a5-f4ad-4441-b6fb-b19169d6822a" providerId="AD" clId="Web-{29495C79-297E-1689-0FAF-23D0CFA53306}" dt="2025-07-10T10:36:46.895" v="2" actId="20577"/>
      <pc:docMkLst>
        <pc:docMk/>
      </pc:docMkLst>
      <pc:sldChg chg="modSp">
        <pc:chgData name="Cassandra Oliver - CY EHPS" userId="S::cassandra.oliver2@kent.gov.uk::43eb58a5-f4ad-4441-b6fb-b19169d6822a" providerId="AD" clId="Web-{29495C79-297E-1689-0FAF-23D0CFA53306}" dt="2025-07-10T10:36:46.895" v="2" actId="20577"/>
        <pc:sldMkLst>
          <pc:docMk/>
          <pc:sldMk cId="0" sldId="256"/>
        </pc:sldMkLst>
      </pc:sldChg>
    </pc:docChg>
  </pc:docChgLst>
  <pc:docChgLst>
    <pc:chgData name="Cassandra Oliver - CY CWS" userId="43eb58a5-f4ad-4441-b6fb-b19169d6822a" providerId="ADAL" clId="{5D29A8C4-C6E8-4C61-9086-49922FC461D7}"/>
    <pc:docChg chg="modSld">
      <pc:chgData name="Cassandra Oliver - CY CWS" userId="43eb58a5-f4ad-4441-b6fb-b19169d6822a" providerId="ADAL" clId="{5D29A8C4-C6E8-4C61-9086-49922FC461D7}" dt="2025-07-21T14:59:26.923" v="3" actId="14734"/>
      <pc:docMkLst>
        <pc:docMk/>
      </pc:docMkLst>
    </pc:docChg>
  </pc:docChgLst>
  <pc:docChgLst>
    <pc:chgData name="Cassandra Oliver - CY CWS" userId="S::cassandra.oliver2@kent.gov.uk::43eb58a5-f4ad-4441-b6fb-b19169d6822a" providerId="AD" clId="Web-{553C42FC-D513-68BD-9E12-939B818A5AAE}"/>
    <pc:docChg chg="modSld">
      <pc:chgData name="Cassandra Oliver - CY CWS" userId="S::cassandra.oliver2@kent.gov.uk::43eb58a5-f4ad-4441-b6fb-b19169d6822a" providerId="AD" clId="Web-{553C42FC-D513-68BD-9E12-939B818A5AAE}" dt="2025-08-19T15:25:35.690" v="107"/>
      <pc:docMkLst>
        <pc:docMk/>
      </pc:docMkLst>
      <pc:sldChg chg="modSp">
        <pc:chgData name="Cassandra Oliver - CY CWS" userId="S::cassandra.oliver2@kent.gov.uk::43eb58a5-f4ad-4441-b6fb-b19169d6822a" providerId="AD" clId="Web-{553C42FC-D513-68BD-9E12-939B818A5AAE}" dt="2025-08-19T15:25:35.690" v="107"/>
        <pc:sldMkLst>
          <pc:docMk/>
          <pc:sldMk cId="0" sldId="256"/>
        </pc:sldMkLst>
        <pc:spChg chg="mod">
          <ac:chgData name="Cassandra Oliver - CY CWS" userId="S::cassandra.oliver2@kent.gov.uk::43eb58a5-f4ad-4441-b6fb-b19169d6822a" providerId="AD" clId="Web-{553C42FC-D513-68BD-9E12-939B818A5AAE}" dt="2025-08-19T15:24:01.453" v="99" actId="1076"/>
          <ac:spMkLst>
            <pc:docMk/>
            <pc:sldMk cId="0" sldId="256"/>
            <ac:spMk id="5" creationId="{C005678E-637C-C873-E336-D0375836D4D8}"/>
          </ac:spMkLst>
        </pc:spChg>
        <pc:spChg chg="mod ord">
          <ac:chgData name="Cassandra Oliver - CY CWS" userId="S::cassandra.oliver2@kent.gov.uk::43eb58a5-f4ad-4441-b6fb-b19169d6822a" providerId="AD" clId="Web-{553C42FC-D513-68BD-9E12-939B818A5AAE}" dt="2025-08-19T15:25:35.690" v="107"/>
          <ac:spMkLst>
            <pc:docMk/>
            <pc:sldMk cId="0" sldId="256"/>
            <ac:spMk id="7" creationId="{08D4C81E-DF38-BA53-83A2-A1BDD68B0210}"/>
          </ac:spMkLst>
        </pc:spChg>
        <pc:spChg chg="mod">
          <ac:chgData name="Cassandra Oliver - CY CWS" userId="S::cassandra.oliver2@kent.gov.uk::43eb58a5-f4ad-4441-b6fb-b19169d6822a" providerId="AD" clId="Web-{553C42FC-D513-68BD-9E12-939B818A5AAE}" dt="2025-08-19T15:25:09.470" v="105" actId="1076"/>
          <ac:spMkLst>
            <pc:docMk/>
            <pc:sldMk cId="0" sldId="256"/>
            <ac:spMk id="9" creationId="{90BC1A85-4802-3ACC-C5F1-A24125814F53}"/>
          </ac:spMkLst>
        </pc:spChg>
        <pc:spChg chg="ord">
          <ac:chgData name="Cassandra Oliver - CY CWS" userId="S::cassandra.oliver2@kent.gov.uk::43eb58a5-f4ad-4441-b6fb-b19169d6822a" providerId="AD" clId="Web-{553C42FC-D513-68BD-9E12-939B818A5AAE}" dt="2025-08-19T15:24:49.563" v="104"/>
          <ac:spMkLst>
            <pc:docMk/>
            <pc:sldMk cId="0" sldId="256"/>
            <ac:spMk id="11" creationId="{C8D1E40A-F07A-AA5C-CC24-249A00BFBDB4}"/>
          </ac:spMkLst>
        </pc:spChg>
        <pc:grpChg chg="ord">
          <ac:chgData name="Cassandra Oliver - CY CWS" userId="S::cassandra.oliver2@kent.gov.uk::43eb58a5-f4ad-4441-b6fb-b19169d6822a" providerId="AD" clId="Web-{553C42FC-D513-68BD-9E12-939B818A5AAE}" dt="2025-08-19T15:25:25.267" v="106"/>
          <ac:grpSpMkLst>
            <pc:docMk/>
            <pc:sldMk cId="0" sldId="256"/>
            <ac:grpSpMk id="10" creationId="{983D9A99-D329-912D-115A-9EAD1FFA1D56}"/>
          </ac:grpSpMkLst>
        </pc:grpChg>
        <pc:graphicFrameChg chg="mod modGraphic">
          <ac:chgData name="Cassandra Oliver - CY CWS" userId="S::cassandra.oliver2@kent.gov.uk::43eb58a5-f4ad-4441-b6fb-b19169d6822a" providerId="AD" clId="Web-{553C42FC-D513-68BD-9E12-939B818A5AAE}" dt="2025-08-19T15:24:09.141" v="100" actId="1076"/>
          <ac:graphicFrameMkLst>
            <pc:docMk/>
            <pc:sldMk cId="0" sldId="256"/>
            <ac:graphicFrameMk id="6" creationId="{1A202645-2525-2FEB-F24A-3B2CEF7B48E5}"/>
          </ac:graphicFrameMkLst>
        </pc:graphicFrameChg>
        <pc:picChg chg="ord">
          <ac:chgData name="Cassandra Oliver - CY CWS" userId="S::cassandra.oliver2@kent.gov.uk::43eb58a5-f4ad-4441-b6fb-b19169d6822a" providerId="AD" clId="Web-{553C42FC-D513-68BD-9E12-939B818A5AAE}" dt="2025-08-19T15:24:37.766" v="103"/>
          <ac:picMkLst>
            <pc:docMk/>
            <pc:sldMk cId="0" sldId="256"/>
            <ac:picMk id="3" creationId="{3AC64D5C-C068-A2D1-5AE5-015F0970A39C}"/>
          </ac:picMkLst>
        </pc:picChg>
      </pc:sldChg>
    </pc:docChg>
  </pc:docChgLst>
  <pc:docChgLst>
    <pc:chgData name="Cassandra Oliver - CY CWS" userId="S::cassandra.oliver2@kent.gov.uk::43eb58a5-f4ad-4441-b6fb-b19169d6822a" providerId="AD" clId="Web-{5D1747F9-91B3-0023-1770-ACC583B9754B}"/>
    <pc:docChg chg="modSld">
      <pc:chgData name="Cassandra Oliver - CY CWS" userId="S::cassandra.oliver2@kent.gov.uk::43eb58a5-f4ad-4441-b6fb-b19169d6822a" providerId="AD" clId="Web-{5D1747F9-91B3-0023-1770-ACC583B9754B}" dt="2025-08-20T09:38:37.638" v="11" actId="1076"/>
      <pc:docMkLst>
        <pc:docMk/>
      </pc:docMkLst>
      <pc:sldChg chg="modSp">
        <pc:chgData name="Cassandra Oliver - CY CWS" userId="S::cassandra.oliver2@kent.gov.uk::43eb58a5-f4ad-4441-b6fb-b19169d6822a" providerId="AD" clId="Web-{5D1747F9-91B3-0023-1770-ACC583B9754B}" dt="2025-08-20T09:38:37.638" v="11" actId="1076"/>
        <pc:sldMkLst>
          <pc:docMk/>
          <pc:sldMk cId="0" sldId="256"/>
        </pc:sldMkLst>
        <pc:spChg chg="mod">
          <ac:chgData name="Cassandra Oliver - CY CWS" userId="S::cassandra.oliver2@kent.gov.uk::43eb58a5-f4ad-4441-b6fb-b19169d6822a" providerId="AD" clId="Web-{5D1747F9-91B3-0023-1770-ACC583B9754B}" dt="2025-08-20T09:38:34.451" v="10" actId="1076"/>
          <ac:spMkLst>
            <pc:docMk/>
            <pc:sldMk cId="0" sldId="256"/>
            <ac:spMk id="9" creationId="{90BC1A85-4802-3ACC-C5F1-A24125814F53}"/>
          </ac:spMkLst>
        </pc:spChg>
        <pc:grpChg chg="mod">
          <ac:chgData name="Cassandra Oliver - CY CWS" userId="S::cassandra.oliver2@kent.gov.uk::43eb58a5-f4ad-4441-b6fb-b19169d6822a" providerId="AD" clId="Web-{5D1747F9-91B3-0023-1770-ACC583B9754B}" dt="2025-08-20T09:38:37.638" v="11" actId="1076"/>
          <ac:grpSpMkLst>
            <pc:docMk/>
            <pc:sldMk cId="0" sldId="256"/>
            <ac:grpSpMk id="10" creationId="{983D9A99-D329-912D-115A-9EAD1FFA1D56}"/>
          </ac:grpSpMkLst>
        </pc:grpChg>
        <pc:graphicFrameChg chg="mod modGraphic">
          <ac:chgData name="Cassandra Oliver - CY CWS" userId="S::cassandra.oliver2@kent.gov.uk::43eb58a5-f4ad-4441-b6fb-b19169d6822a" providerId="AD" clId="Web-{5D1747F9-91B3-0023-1770-ACC583B9754B}" dt="2025-08-20T09:34:19.201" v="9"/>
          <ac:graphicFrameMkLst>
            <pc:docMk/>
            <pc:sldMk cId="0" sldId="256"/>
            <ac:graphicFrameMk id="6" creationId="{1A202645-2525-2FEB-F24A-3B2CEF7B48E5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6729749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25287" latinLnBrk="0">
      <a:lnSpc>
        <a:spcPct val="117999"/>
      </a:lnSpc>
      <a:defRPr sz="2046">
        <a:latin typeface="Helvetica Neue"/>
        <a:ea typeface="Helvetica Neue"/>
        <a:cs typeface="Helvetica Neue"/>
        <a:sym typeface="Helvetica Neue"/>
      </a:defRPr>
    </a:lvl1pPr>
    <a:lvl2pPr indent="212644" defTabSz="425287" latinLnBrk="0">
      <a:lnSpc>
        <a:spcPct val="117999"/>
      </a:lnSpc>
      <a:defRPr sz="2046">
        <a:latin typeface="Helvetica Neue"/>
        <a:ea typeface="Helvetica Neue"/>
        <a:cs typeface="Helvetica Neue"/>
        <a:sym typeface="Helvetica Neue"/>
      </a:defRPr>
    </a:lvl2pPr>
    <a:lvl3pPr indent="425287" defTabSz="425287" latinLnBrk="0">
      <a:lnSpc>
        <a:spcPct val="117999"/>
      </a:lnSpc>
      <a:defRPr sz="2046">
        <a:latin typeface="Helvetica Neue"/>
        <a:ea typeface="Helvetica Neue"/>
        <a:cs typeface="Helvetica Neue"/>
        <a:sym typeface="Helvetica Neue"/>
      </a:defRPr>
    </a:lvl3pPr>
    <a:lvl4pPr indent="637931" defTabSz="425287" latinLnBrk="0">
      <a:lnSpc>
        <a:spcPct val="117999"/>
      </a:lnSpc>
      <a:defRPr sz="2046">
        <a:latin typeface="Helvetica Neue"/>
        <a:ea typeface="Helvetica Neue"/>
        <a:cs typeface="Helvetica Neue"/>
        <a:sym typeface="Helvetica Neue"/>
      </a:defRPr>
    </a:lvl4pPr>
    <a:lvl5pPr indent="850575" defTabSz="425287" latinLnBrk="0">
      <a:lnSpc>
        <a:spcPct val="117999"/>
      </a:lnSpc>
      <a:defRPr sz="2046">
        <a:latin typeface="Helvetica Neue"/>
        <a:ea typeface="Helvetica Neue"/>
        <a:cs typeface="Helvetica Neue"/>
        <a:sym typeface="Helvetica Neue"/>
      </a:defRPr>
    </a:lvl5pPr>
    <a:lvl6pPr indent="1063219" defTabSz="425287" latinLnBrk="0">
      <a:lnSpc>
        <a:spcPct val="117999"/>
      </a:lnSpc>
      <a:defRPr sz="2046">
        <a:latin typeface="Helvetica Neue"/>
        <a:ea typeface="Helvetica Neue"/>
        <a:cs typeface="Helvetica Neue"/>
        <a:sym typeface="Helvetica Neue"/>
      </a:defRPr>
    </a:lvl6pPr>
    <a:lvl7pPr indent="1275862" defTabSz="425287" latinLnBrk="0">
      <a:lnSpc>
        <a:spcPct val="117999"/>
      </a:lnSpc>
      <a:defRPr sz="2046">
        <a:latin typeface="Helvetica Neue"/>
        <a:ea typeface="Helvetica Neue"/>
        <a:cs typeface="Helvetica Neue"/>
        <a:sym typeface="Helvetica Neue"/>
      </a:defRPr>
    </a:lvl7pPr>
    <a:lvl8pPr indent="1488506" defTabSz="425287" latinLnBrk="0">
      <a:lnSpc>
        <a:spcPct val="117999"/>
      </a:lnSpc>
      <a:defRPr sz="2046">
        <a:latin typeface="Helvetica Neue"/>
        <a:ea typeface="Helvetica Neue"/>
        <a:cs typeface="Helvetica Neue"/>
        <a:sym typeface="Helvetica Neue"/>
      </a:defRPr>
    </a:lvl8pPr>
    <a:lvl9pPr indent="1701150" defTabSz="425287" latinLnBrk="0">
      <a:lnSpc>
        <a:spcPct val="117999"/>
      </a:lnSpc>
      <a:defRPr sz="2046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669726" y="5770286"/>
            <a:ext cx="5518548" cy="404517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178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669726" y="4489842"/>
            <a:ext cx="5518548" cy="632932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3630"/>
            </a:lvl1pPr>
          </a:lstStyle>
          <a:p>
            <a:r>
              <a:t>“Type a quote here.”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2270626"/>
            <a:ext cx="6858000" cy="536474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sz="half" idx="13"/>
          </p:nvPr>
        </p:nvSpPr>
        <p:spPr>
          <a:xfrm>
            <a:off x="847204" y="2619894"/>
            <a:ext cx="5156896" cy="3255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669726" y="5965876"/>
            <a:ext cx="5518548" cy="78236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669726" y="6776175"/>
            <a:ext cx="5518548" cy="62169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3263599" y="7355960"/>
            <a:ext cx="324106" cy="31109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669726" y="4044904"/>
            <a:ext cx="5518548" cy="1816192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quarter" idx="13"/>
          </p:nvPr>
        </p:nvSpPr>
        <p:spPr>
          <a:xfrm>
            <a:off x="3542853" y="2619893"/>
            <a:ext cx="2812853" cy="452650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502295" y="2619893"/>
            <a:ext cx="2812853" cy="2193401"/>
          </a:xfrm>
          <a:prstGeom prst="rect">
            <a:avLst/>
          </a:prstGeom>
        </p:spPr>
        <p:txBody>
          <a:bodyPr/>
          <a:lstStyle>
            <a:lvl1pPr>
              <a:defRPr sz="5809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502295" y="4890132"/>
            <a:ext cx="2812853" cy="225626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xfrm>
            <a:off x="502295" y="2515113"/>
            <a:ext cx="5853411" cy="1187510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502295" y="2515113"/>
            <a:ext cx="5853411" cy="1187510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sz="half" idx="1"/>
          </p:nvPr>
        </p:nvSpPr>
        <p:spPr>
          <a:xfrm>
            <a:off x="502295" y="3702622"/>
            <a:ext cx="5853411" cy="3457749"/>
          </a:xfrm>
          <a:prstGeom prst="rect">
            <a:avLst/>
          </a:prstGeom>
        </p:spPr>
        <p:txBody>
          <a:bodyPr anchor="ctr"/>
          <a:lstStyle>
            <a:lvl1pPr marL="425840" indent="-425840" algn="l">
              <a:spcBef>
                <a:spcPts val="4084"/>
              </a:spcBef>
              <a:buSzPct val="75000"/>
              <a:buChar char="•"/>
              <a:defRPr sz="3449"/>
            </a:lvl1pPr>
            <a:lvl2pPr marL="829269" indent="-425840" algn="l">
              <a:spcBef>
                <a:spcPts val="4084"/>
              </a:spcBef>
              <a:buSzPct val="75000"/>
              <a:buChar char="•"/>
              <a:defRPr sz="3449"/>
            </a:lvl2pPr>
            <a:lvl3pPr marL="1232697" indent="-425840" algn="l">
              <a:spcBef>
                <a:spcPts val="4084"/>
              </a:spcBef>
              <a:buSzPct val="75000"/>
              <a:buChar char="•"/>
              <a:defRPr sz="3449"/>
            </a:lvl3pPr>
            <a:lvl4pPr marL="1636125" indent="-425840" algn="l">
              <a:spcBef>
                <a:spcPts val="4084"/>
              </a:spcBef>
              <a:buSzPct val="75000"/>
              <a:buChar char="•"/>
              <a:defRPr sz="3449"/>
            </a:lvl4pPr>
            <a:lvl5pPr marL="2039553" indent="-425840" algn="l">
              <a:spcBef>
                <a:spcPts val="4084"/>
              </a:spcBef>
              <a:buSzPct val="75000"/>
              <a:buChar char="•"/>
              <a:defRPr sz="344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quarter" idx="13"/>
          </p:nvPr>
        </p:nvSpPr>
        <p:spPr>
          <a:xfrm>
            <a:off x="3542853" y="3702622"/>
            <a:ext cx="2812853" cy="345774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502295" y="2515113"/>
            <a:ext cx="5853411" cy="1187510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quarter" idx="1"/>
          </p:nvPr>
        </p:nvSpPr>
        <p:spPr>
          <a:xfrm>
            <a:off x="502295" y="3702622"/>
            <a:ext cx="2812853" cy="3457749"/>
          </a:xfrm>
          <a:prstGeom prst="rect">
            <a:avLst/>
          </a:prstGeom>
        </p:spPr>
        <p:txBody>
          <a:bodyPr anchor="ctr"/>
          <a:lstStyle>
            <a:lvl1pPr marL="333445" indent="-333445" algn="l">
              <a:spcBef>
                <a:spcPts val="3086"/>
              </a:spcBef>
              <a:buSzPct val="75000"/>
              <a:buChar char="•"/>
              <a:defRPr sz="2723"/>
            </a:lvl1pPr>
            <a:lvl2pPr marL="644661" indent="-333445" algn="l">
              <a:spcBef>
                <a:spcPts val="3086"/>
              </a:spcBef>
              <a:buSzPct val="75000"/>
              <a:buChar char="•"/>
              <a:defRPr sz="2723"/>
            </a:lvl2pPr>
            <a:lvl3pPr marL="955877" indent="-333445" algn="l">
              <a:spcBef>
                <a:spcPts val="3086"/>
              </a:spcBef>
              <a:buSzPct val="75000"/>
              <a:buChar char="•"/>
              <a:defRPr sz="2723"/>
            </a:lvl3pPr>
            <a:lvl4pPr marL="1267093" indent="-333445" algn="l">
              <a:spcBef>
                <a:spcPts val="3086"/>
              </a:spcBef>
              <a:buSzPct val="75000"/>
              <a:buChar char="•"/>
              <a:defRPr sz="2723"/>
            </a:lvl4pPr>
            <a:lvl5pPr marL="1578309" indent="-333445" algn="l">
              <a:spcBef>
                <a:spcPts val="3086"/>
              </a:spcBef>
              <a:buSzPct val="75000"/>
              <a:buChar char="•"/>
              <a:defRPr sz="2723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sz="half" idx="1"/>
          </p:nvPr>
        </p:nvSpPr>
        <p:spPr>
          <a:xfrm>
            <a:off x="502295" y="2969160"/>
            <a:ext cx="5853411" cy="3967680"/>
          </a:xfrm>
          <a:prstGeom prst="rect">
            <a:avLst/>
          </a:prstGeom>
        </p:spPr>
        <p:txBody>
          <a:bodyPr anchor="ctr"/>
          <a:lstStyle>
            <a:lvl1pPr marL="425840" indent="-425840" algn="l">
              <a:spcBef>
                <a:spcPts val="4084"/>
              </a:spcBef>
              <a:buSzPct val="75000"/>
              <a:buChar char="•"/>
              <a:defRPr sz="3449"/>
            </a:lvl1pPr>
            <a:lvl2pPr marL="829269" indent="-425840" algn="l">
              <a:spcBef>
                <a:spcPts val="4084"/>
              </a:spcBef>
              <a:buSzPct val="75000"/>
              <a:buChar char="•"/>
              <a:defRPr sz="3449"/>
            </a:lvl2pPr>
            <a:lvl3pPr marL="1232697" indent="-425840" algn="l">
              <a:spcBef>
                <a:spcPts val="4084"/>
              </a:spcBef>
              <a:buSzPct val="75000"/>
              <a:buChar char="•"/>
              <a:defRPr sz="3449"/>
            </a:lvl3pPr>
            <a:lvl4pPr marL="1636125" indent="-425840" algn="l">
              <a:spcBef>
                <a:spcPts val="4084"/>
              </a:spcBef>
              <a:buSzPct val="75000"/>
              <a:buChar char="•"/>
              <a:defRPr sz="3449"/>
            </a:lvl4pPr>
            <a:lvl5pPr marL="2039553" indent="-425840" algn="l">
              <a:spcBef>
                <a:spcPts val="4084"/>
              </a:spcBef>
              <a:buSzPct val="75000"/>
              <a:buChar char="•"/>
              <a:defRPr sz="344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3542853" y="5071751"/>
            <a:ext cx="2812853" cy="207464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3546132" y="2759601"/>
            <a:ext cx="2812853" cy="207464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quarter" idx="15"/>
          </p:nvPr>
        </p:nvSpPr>
        <p:spPr>
          <a:xfrm>
            <a:off x="502295" y="2759600"/>
            <a:ext cx="2812853" cy="4386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669726" y="3171736"/>
            <a:ext cx="5518548" cy="181619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9517" tIns="29517" rIns="29517" bIns="29517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669726" y="5036824"/>
            <a:ext cx="5518548" cy="62169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9517" tIns="29517" rIns="29517" bIns="29517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3263599" y="7359452"/>
            <a:ext cx="324106" cy="311090"/>
          </a:xfrm>
          <a:prstGeom prst="rect">
            <a:avLst/>
          </a:prstGeom>
          <a:ln w="3175">
            <a:miter lim="400000"/>
          </a:ln>
        </p:spPr>
        <p:txBody>
          <a:bodyPr wrap="none" lIns="29517" tIns="29517" rIns="29517" bIns="29517">
            <a:spAutoFit/>
          </a:bodyPr>
          <a:lstStyle>
            <a:lvl1pPr>
              <a:defRPr sz="1634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2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07477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2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14955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2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22432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2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829909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2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037387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2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244864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2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452342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2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659819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2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0" marR="0" indent="0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86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07477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86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14955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86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22432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86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829909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86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037387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86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244864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86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452342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86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659819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86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3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07477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3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14955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3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22432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3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829909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3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037387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3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244864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3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452342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3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659819" algn="ctr" defTabSz="5688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3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entadulteducation.co.uk/learning-with-us/family-learning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paper with a qr code&#10;&#10;Description automatically generated">
            <a:extLst>
              <a:ext uri="{FF2B5EF4-FFF2-40B4-BE49-F238E27FC236}">
                <a16:creationId xmlns:a16="http://schemas.microsoft.com/office/drawing/2014/main" id="{3AC64D5C-C068-A2D1-5AE5-015F0970A3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8" name="Shape 120">
            <a:extLst>
              <a:ext uri="{FF2B5EF4-FFF2-40B4-BE49-F238E27FC236}">
                <a16:creationId xmlns:a16="http://schemas.microsoft.com/office/drawing/2014/main" id="{E09F4374-A99A-45CF-A708-8086AFCBBBF9}"/>
              </a:ext>
            </a:extLst>
          </p:cNvPr>
          <p:cNvSpPr/>
          <p:nvPr/>
        </p:nvSpPr>
        <p:spPr>
          <a:xfrm>
            <a:off x="608657" y="2469664"/>
            <a:ext cx="5629953" cy="66279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6789" tIns="26789" rIns="26789" bIns="26789" anchor="ctr">
            <a:spAutoFit/>
          </a:bodyPr>
          <a:lstStyle/>
          <a:p>
            <a:pPr defTabSz="445211">
              <a:lnSpc>
                <a:spcPct val="120000"/>
              </a:lnSpc>
              <a:spcBef>
                <a:spcPts val="726"/>
              </a:spcBef>
              <a:defRPr sz="1600">
                <a:solidFill>
                  <a:srgbClr val="515152"/>
                </a:solidFill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pPr>
            <a:endParaRPr lang="en-GB" sz="3630" b="1">
              <a:solidFill>
                <a:schemeClr val="bg1"/>
              </a:solidFill>
            </a:endParaRPr>
          </a:p>
        </p:txBody>
      </p:sp>
      <p:sp>
        <p:nvSpPr>
          <p:cNvPr id="5" name="Shape 120">
            <a:extLst>
              <a:ext uri="{FF2B5EF4-FFF2-40B4-BE49-F238E27FC236}">
                <a16:creationId xmlns:a16="http://schemas.microsoft.com/office/drawing/2014/main" id="{C005678E-637C-C873-E336-D0375836D4D8}"/>
              </a:ext>
            </a:extLst>
          </p:cNvPr>
          <p:cNvSpPr/>
          <p:nvPr/>
        </p:nvSpPr>
        <p:spPr>
          <a:xfrm>
            <a:off x="277964" y="1475504"/>
            <a:ext cx="6192688" cy="45651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6789" tIns="26789" rIns="26789" bIns="26789" anchor="ctr">
            <a:spAutoFit/>
          </a:bodyPr>
          <a:lstStyle/>
          <a:p>
            <a:pPr defTabSz="445211">
              <a:lnSpc>
                <a:spcPct val="120000"/>
              </a:lnSpc>
              <a:spcBef>
                <a:spcPts val="726"/>
              </a:spcBef>
              <a:defRPr sz="1600">
                <a:solidFill>
                  <a:srgbClr val="515152"/>
                </a:solidFill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pPr>
            <a:r>
              <a:rPr lang="en-GB" sz="2400" b="1">
                <a:solidFill>
                  <a:srgbClr val="CD216F"/>
                </a:solidFill>
                <a:latin typeface="Helvetica Neue"/>
              </a:rPr>
              <a:t>September to December 2025</a:t>
            </a:r>
            <a:endParaRPr lang="en-GB" sz="1452">
              <a:solidFill>
                <a:srgbClr val="602D91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A202645-2525-2FEB-F24A-3B2CEF7B48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826851"/>
              </p:ext>
            </p:extLst>
          </p:nvPr>
        </p:nvGraphicFramePr>
        <p:xfrm>
          <a:off x="177736" y="1913561"/>
          <a:ext cx="6475027" cy="484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6670">
                  <a:extLst>
                    <a:ext uri="{9D8B030D-6E8A-4147-A177-3AD203B41FA5}">
                      <a16:colId xmlns:a16="http://schemas.microsoft.com/office/drawing/2014/main" val="3307753313"/>
                    </a:ext>
                  </a:extLst>
                </a:gridCol>
                <a:gridCol w="1738222">
                  <a:extLst>
                    <a:ext uri="{9D8B030D-6E8A-4147-A177-3AD203B41FA5}">
                      <a16:colId xmlns:a16="http://schemas.microsoft.com/office/drawing/2014/main" val="2517977343"/>
                    </a:ext>
                  </a:extLst>
                </a:gridCol>
                <a:gridCol w="1112034">
                  <a:extLst>
                    <a:ext uri="{9D8B030D-6E8A-4147-A177-3AD203B41FA5}">
                      <a16:colId xmlns:a16="http://schemas.microsoft.com/office/drawing/2014/main" val="349927705"/>
                    </a:ext>
                  </a:extLst>
                </a:gridCol>
                <a:gridCol w="993925">
                  <a:extLst>
                    <a:ext uri="{9D8B030D-6E8A-4147-A177-3AD203B41FA5}">
                      <a16:colId xmlns:a16="http://schemas.microsoft.com/office/drawing/2014/main" val="2758085444"/>
                    </a:ext>
                  </a:extLst>
                </a:gridCol>
                <a:gridCol w="773804">
                  <a:extLst>
                    <a:ext uri="{9D8B030D-6E8A-4147-A177-3AD203B41FA5}">
                      <a16:colId xmlns:a16="http://schemas.microsoft.com/office/drawing/2014/main" val="4182607375"/>
                    </a:ext>
                  </a:extLst>
                </a:gridCol>
                <a:gridCol w="810372">
                  <a:extLst>
                    <a:ext uri="{9D8B030D-6E8A-4147-A177-3AD203B41FA5}">
                      <a16:colId xmlns:a16="http://schemas.microsoft.com/office/drawing/2014/main" val="505833488"/>
                    </a:ext>
                  </a:extLst>
                </a:gridCol>
              </a:tblGrid>
              <a:tr h="344723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Helvetica Neue"/>
                        </a:rPr>
                        <a:t>Venue</a:t>
                      </a:r>
                    </a:p>
                  </a:txBody>
                  <a:tcPr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02D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Helvetica Neue"/>
                        </a:rPr>
                        <a:t>Course Title</a:t>
                      </a:r>
                    </a:p>
                  </a:txBody>
                  <a:tcPr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02D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Helvetica Neue"/>
                        </a:rPr>
                        <a:t>Start</a:t>
                      </a:r>
                    </a:p>
                  </a:txBody>
                  <a:tcPr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02D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Helvetica Neue"/>
                        </a:rPr>
                        <a:t>Day</a:t>
                      </a:r>
                    </a:p>
                  </a:txBody>
                  <a:tcPr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02D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Helvetica Neue"/>
                        </a:rPr>
                        <a:t>Start Time</a:t>
                      </a:r>
                    </a:p>
                  </a:txBody>
                  <a:tcPr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02D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Helvetica Neue"/>
                        </a:rPr>
                        <a:t>End Time</a:t>
                      </a:r>
                    </a:p>
                  </a:txBody>
                  <a:tcPr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02D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301610"/>
                  </a:ext>
                </a:extLst>
              </a:tr>
              <a:tr h="344723">
                <a:tc>
                  <a:txBody>
                    <a:bodyPr/>
                    <a:lstStyle/>
                    <a:p>
                      <a:pPr marL="0" marR="0" lvl="0" indent="0" algn="ctr" defTabSz="5688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Woodgrove FH</a:t>
                      </a:r>
                    </a:p>
                  </a:txBody>
                  <a:tcPr anchor="ctr"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Family First Aid (with creche)</a:t>
                      </a:r>
                    </a:p>
                  </a:txBody>
                  <a:tcPr anchor="ctr"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Helvetica Neue"/>
                        </a:rPr>
                        <a:t>12th – 26th September</a:t>
                      </a:r>
                    </a:p>
                  </a:txBody>
                  <a:tcPr anchor="ctr"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Helvetica Neue"/>
                        </a:rPr>
                        <a:t>Friday</a:t>
                      </a:r>
                    </a:p>
                  </a:txBody>
                  <a:tcPr anchor="ctr"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Helvetica Neue"/>
                        </a:rPr>
                        <a:t>12.30pm</a:t>
                      </a:r>
                    </a:p>
                  </a:txBody>
                  <a:tcPr anchor="ctr"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Helvetica Neue"/>
                        </a:rPr>
                        <a:t>2.30pm</a:t>
                      </a:r>
                    </a:p>
                  </a:txBody>
                  <a:tcPr anchor="ctr"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99825036"/>
                  </a:ext>
                </a:extLst>
              </a:tr>
              <a:tr h="344723">
                <a:tc>
                  <a:txBody>
                    <a:bodyPr/>
                    <a:lstStyle/>
                    <a:p>
                      <a:r>
                        <a:rPr lang="en-GB" sz="1200" dirty="0" err="1">
                          <a:latin typeface="Helvetica Neue"/>
                        </a:rPr>
                        <a:t>Bysing</a:t>
                      </a:r>
                      <a:r>
                        <a:rPr lang="en-GB" sz="1200" dirty="0">
                          <a:latin typeface="Helvetica Neue"/>
                        </a:rPr>
                        <a:t> Wood FH</a:t>
                      </a:r>
                    </a:p>
                  </a:txBody>
                  <a:tcPr anchor="ctr"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Helvetica Neue"/>
                        </a:rPr>
                        <a:t>Puppet Making (children aged 3yrs-5yrs)</a:t>
                      </a:r>
                    </a:p>
                  </a:txBody>
                  <a:tcPr anchor="ctr"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Helvetica Neue"/>
                        </a:rPr>
                        <a:t>16</a:t>
                      </a:r>
                      <a:r>
                        <a:rPr lang="en-GB" sz="1200" baseline="30000" dirty="0">
                          <a:latin typeface="Helvetica Neue"/>
                        </a:rPr>
                        <a:t>th</a:t>
                      </a:r>
                      <a:r>
                        <a:rPr lang="en-GB" sz="1200" dirty="0">
                          <a:latin typeface="Helvetica Neue"/>
                        </a:rPr>
                        <a:t> September</a:t>
                      </a:r>
                    </a:p>
                  </a:txBody>
                  <a:tcPr anchor="ctr"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Helvetica Neue"/>
                        </a:rPr>
                        <a:t>Tuesday</a:t>
                      </a:r>
                    </a:p>
                  </a:txBody>
                  <a:tcPr anchor="ctr"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Helvetica Neue"/>
                        </a:rPr>
                        <a:t>9.30am</a:t>
                      </a:r>
                    </a:p>
                  </a:txBody>
                  <a:tcPr anchor="ctr"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Helvetica Neue"/>
                        </a:rPr>
                        <a:t>11.30am</a:t>
                      </a:r>
                    </a:p>
                  </a:txBody>
                  <a:tcPr anchor="ctr"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7903837"/>
                  </a:ext>
                </a:extLst>
              </a:tr>
              <a:tr h="344723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Helvetica Neue"/>
                        </a:rPr>
                        <a:t>Milton Court FH</a:t>
                      </a:r>
                    </a:p>
                  </a:txBody>
                  <a:tcPr anchor="ctr"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Helvetica Neue"/>
                        </a:rPr>
                        <a:t>Understanding You Teenager</a:t>
                      </a:r>
                    </a:p>
                  </a:txBody>
                  <a:tcPr anchor="ctr"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Helvetica Neue"/>
                        </a:rPr>
                        <a:t>18th Sept – </a:t>
                      </a:r>
                    </a:p>
                    <a:p>
                      <a:pPr lvl="0">
                        <a:buNone/>
                      </a:pPr>
                      <a:r>
                        <a:rPr lang="en-GB" sz="1200" dirty="0">
                          <a:latin typeface="Helvetica Neue"/>
                        </a:rPr>
                        <a:t>9th Oct</a:t>
                      </a:r>
                    </a:p>
                  </a:txBody>
                  <a:tcPr anchor="ctr"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noProof="0" dirty="0"/>
                        <a:t>Thursday</a:t>
                      </a:r>
                      <a:endParaRPr lang="en-GB" sz="1200" dirty="0">
                        <a:latin typeface="Helvetica Neue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noProof="0" dirty="0"/>
                        <a:t>9.30am</a:t>
                      </a:r>
                      <a:endParaRPr lang="en-GB" sz="1200" dirty="0">
                        <a:latin typeface="Helvetica Neue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Helvetica Neue"/>
                        </a:rPr>
                        <a:t>11.30am</a:t>
                      </a:r>
                    </a:p>
                  </a:txBody>
                  <a:tcPr anchor="ctr"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2029317"/>
                  </a:ext>
                </a:extLst>
              </a:tr>
              <a:tr h="34472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Helvetica Neue"/>
                        </a:rPr>
                        <a:t>Woodgrove FH</a:t>
                      </a:r>
                    </a:p>
                  </a:txBody>
                  <a:tcPr anchor="ctr">
                    <a:lnL w="6350">
                      <a:solidFill>
                        <a:srgbClr val="CD216F"/>
                      </a:solidFill>
                    </a:lnL>
                    <a:lnR w="6350">
                      <a:solidFill>
                        <a:srgbClr val="CD216F"/>
                      </a:solidFill>
                    </a:lnR>
                    <a:lnT w="6350">
                      <a:solidFill>
                        <a:srgbClr val="CD216F"/>
                      </a:solidFill>
                    </a:lnT>
                    <a:lnB w="6350">
                      <a:solidFill>
                        <a:srgbClr val="CD216F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dirty="0">
                          <a:latin typeface="Helvetica Neue"/>
                        </a:rPr>
                        <a:t>Autism Awareness (with Creche)</a:t>
                      </a:r>
                    </a:p>
                  </a:txBody>
                  <a:tcPr anchor="ctr">
                    <a:lnL w="6350">
                      <a:solidFill>
                        <a:srgbClr val="CD216F"/>
                      </a:solidFill>
                    </a:lnL>
                    <a:lnR w="6350">
                      <a:solidFill>
                        <a:srgbClr val="CD216F"/>
                      </a:solidFill>
                    </a:lnR>
                    <a:lnT w="6350">
                      <a:solidFill>
                        <a:srgbClr val="CD216F"/>
                      </a:solidFill>
                    </a:lnT>
                    <a:lnB w="6350">
                      <a:solidFill>
                        <a:srgbClr val="CD216F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Helvetica Neue"/>
                        </a:rPr>
                        <a:t>3rd – 17th Oct</a:t>
                      </a:r>
                    </a:p>
                  </a:txBody>
                  <a:tcPr anchor="ctr">
                    <a:lnL w="6350">
                      <a:solidFill>
                        <a:srgbClr val="CD216F"/>
                      </a:solidFill>
                    </a:lnL>
                    <a:lnR w="6350">
                      <a:solidFill>
                        <a:srgbClr val="CD216F"/>
                      </a:solidFill>
                    </a:lnR>
                    <a:lnT w="6350">
                      <a:solidFill>
                        <a:srgbClr val="CD216F"/>
                      </a:solidFill>
                    </a:lnT>
                    <a:lnB w="6350">
                      <a:solidFill>
                        <a:srgbClr val="CD216F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noProof="0" dirty="0"/>
                        <a:t>Friday</a:t>
                      </a:r>
                    </a:p>
                  </a:txBody>
                  <a:tcPr anchor="ctr">
                    <a:lnL w="6350">
                      <a:solidFill>
                        <a:srgbClr val="CD216F"/>
                      </a:solidFill>
                    </a:lnL>
                    <a:lnR w="6350">
                      <a:solidFill>
                        <a:srgbClr val="CD216F"/>
                      </a:solidFill>
                    </a:lnR>
                    <a:lnT w="6350">
                      <a:solidFill>
                        <a:srgbClr val="CD216F"/>
                      </a:solidFill>
                    </a:lnT>
                    <a:lnB w="6350">
                      <a:solidFill>
                        <a:srgbClr val="CD216F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noProof="0" dirty="0"/>
                        <a:t>12pm</a:t>
                      </a:r>
                    </a:p>
                  </a:txBody>
                  <a:tcPr anchor="ctr">
                    <a:lnL w="6350">
                      <a:solidFill>
                        <a:srgbClr val="CD216F"/>
                      </a:solidFill>
                    </a:lnL>
                    <a:lnR w="6350">
                      <a:solidFill>
                        <a:srgbClr val="CD216F"/>
                      </a:solidFill>
                    </a:lnR>
                    <a:lnT w="6350">
                      <a:solidFill>
                        <a:srgbClr val="CD216F"/>
                      </a:solidFill>
                    </a:lnT>
                    <a:lnB w="6350">
                      <a:solidFill>
                        <a:srgbClr val="CD216F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Helvetica Neue"/>
                        </a:rPr>
                        <a:t>2pm</a:t>
                      </a:r>
                    </a:p>
                  </a:txBody>
                  <a:tcPr anchor="ctr">
                    <a:lnL w="6350">
                      <a:solidFill>
                        <a:srgbClr val="CD216F"/>
                      </a:solidFill>
                    </a:lnL>
                    <a:lnR w="6350">
                      <a:solidFill>
                        <a:srgbClr val="CD216F"/>
                      </a:solidFill>
                    </a:lnR>
                    <a:lnT w="6350">
                      <a:solidFill>
                        <a:srgbClr val="CD216F"/>
                      </a:solidFill>
                    </a:lnT>
                    <a:lnB w="6350">
                      <a:solidFill>
                        <a:srgbClr val="CD216F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08857350"/>
                  </a:ext>
                </a:extLst>
              </a:tr>
              <a:tr h="344723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Helvetica Neue"/>
                        </a:rPr>
                        <a:t>Milton Court FH</a:t>
                      </a:r>
                    </a:p>
                  </a:txBody>
                  <a:tcPr anchor="ctr"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Helvetica Neue"/>
                        </a:rPr>
                        <a:t>Cooking on a Budget (children aged 5yrs-11yrs)</a:t>
                      </a:r>
                    </a:p>
                  </a:txBody>
                  <a:tcPr anchor="ctr"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Helvetica Neue"/>
                        </a:rPr>
                        <a:t>21st October 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Helvetica Neue"/>
                        </a:rPr>
                        <a:t>Tuesday</a:t>
                      </a:r>
                    </a:p>
                  </a:txBody>
                  <a:tcPr anchor="ctr"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Helvetica Neue"/>
                        </a:rPr>
                        <a:t>1.30pm</a:t>
                      </a:r>
                    </a:p>
                  </a:txBody>
                  <a:tcPr anchor="ctr"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Helvetica Neue"/>
                        </a:rPr>
                        <a:t>3.30pm</a:t>
                      </a:r>
                    </a:p>
                  </a:txBody>
                  <a:tcPr anchor="ctr">
                    <a:lnL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31063792"/>
                  </a:ext>
                </a:extLst>
              </a:tr>
              <a:tr h="34472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Helvetica Neue"/>
                        </a:rPr>
                        <a:t>Leysdown FH</a:t>
                      </a:r>
                    </a:p>
                  </a:txBody>
                  <a:tcPr anchor="ctr">
                    <a:lnL w="6350">
                      <a:solidFill>
                        <a:srgbClr val="CD216F"/>
                      </a:solidFill>
                    </a:lnL>
                    <a:lnR w="6350">
                      <a:solidFill>
                        <a:srgbClr val="CD216F"/>
                      </a:solidFill>
                    </a:lnR>
                    <a:lnT w="6350">
                      <a:solidFill>
                        <a:srgbClr val="CD216F"/>
                      </a:solidFill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dirty="0">
                          <a:latin typeface="Helvetica Neue"/>
                        </a:rPr>
                        <a:t>Confident Parent, Confident Child (with creche)</a:t>
                      </a:r>
                    </a:p>
                  </a:txBody>
                  <a:tcPr anchor="ctr">
                    <a:lnL w="6350">
                      <a:solidFill>
                        <a:srgbClr val="CD216F"/>
                      </a:solidFill>
                    </a:lnL>
                    <a:lnR w="6350">
                      <a:solidFill>
                        <a:srgbClr val="CD216F"/>
                      </a:solidFill>
                    </a:lnR>
                    <a:lnT w="6350">
                      <a:solidFill>
                        <a:srgbClr val="CD216F"/>
                      </a:solidFill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Helvetica Neue"/>
                        </a:rPr>
                        <a:t>7th-28th November</a:t>
                      </a:r>
                    </a:p>
                  </a:txBody>
                  <a:tcPr anchor="ctr">
                    <a:lnL w="6350">
                      <a:solidFill>
                        <a:srgbClr val="CD216F"/>
                      </a:solidFill>
                    </a:lnL>
                    <a:lnR w="6350">
                      <a:solidFill>
                        <a:srgbClr val="CD216F"/>
                      </a:solidFill>
                    </a:lnR>
                    <a:lnT w="6350">
                      <a:solidFill>
                        <a:srgbClr val="CD216F"/>
                      </a:solidFill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Helvetica Neue"/>
                        </a:rPr>
                        <a:t>Friday</a:t>
                      </a:r>
                    </a:p>
                  </a:txBody>
                  <a:tcPr anchor="ctr">
                    <a:lnL w="6350">
                      <a:solidFill>
                        <a:srgbClr val="CD216F"/>
                      </a:solidFill>
                    </a:lnL>
                    <a:lnR w="6350">
                      <a:solidFill>
                        <a:srgbClr val="CD216F"/>
                      </a:solidFill>
                    </a:lnR>
                    <a:lnT w="6350">
                      <a:solidFill>
                        <a:srgbClr val="CD216F"/>
                      </a:solidFill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Helvetica Neue"/>
                        </a:rPr>
                        <a:t>12.30pm</a:t>
                      </a:r>
                    </a:p>
                  </a:txBody>
                  <a:tcPr anchor="ctr">
                    <a:lnL w="6350">
                      <a:solidFill>
                        <a:srgbClr val="CD216F"/>
                      </a:solidFill>
                    </a:lnL>
                    <a:lnR w="6350">
                      <a:solidFill>
                        <a:srgbClr val="CD216F"/>
                      </a:solidFill>
                    </a:lnR>
                    <a:lnT w="6350">
                      <a:solidFill>
                        <a:srgbClr val="CD216F"/>
                      </a:solidFill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Helvetica Neue"/>
                        </a:rPr>
                        <a:t>2.30pm</a:t>
                      </a:r>
                    </a:p>
                  </a:txBody>
                  <a:tcPr anchor="ctr">
                    <a:lnL w="6350">
                      <a:solidFill>
                        <a:srgbClr val="CD216F"/>
                      </a:solidFill>
                    </a:lnL>
                    <a:lnR w="6350">
                      <a:solidFill>
                        <a:srgbClr val="CD216F"/>
                      </a:solidFill>
                    </a:lnR>
                    <a:lnT w="6350">
                      <a:solidFill>
                        <a:srgbClr val="CD216F"/>
                      </a:solidFill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33094365"/>
                  </a:ext>
                </a:extLst>
              </a:tr>
              <a:tr h="34472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Helvetica Neue"/>
                        </a:rPr>
                        <a:t>Sheppey Gateway</a:t>
                      </a:r>
                    </a:p>
                  </a:txBody>
                  <a:tcPr anchor="ctr">
                    <a:lnL w="6350">
                      <a:solidFill>
                        <a:srgbClr val="CD216F"/>
                      </a:solidFill>
                    </a:lnL>
                    <a:lnR w="6350">
                      <a:solidFill>
                        <a:srgbClr val="CD216F"/>
                      </a:solidFill>
                    </a:lnR>
                    <a:lnT w="6350">
                      <a:solidFill>
                        <a:srgbClr val="CD216F"/>
                      </a:solidFill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</a:rPr>
                        <a:t>Our Family Scrapbook (children aged 3yrs-5yrs creche 1st hour)  </a:t>
                      </a:r>
                      <a:endParaRPr lang="en-US" dirty="0"/>
                    </a:p>
                  </a:txBody>
                  <a:tcPr anchor="ctr">
                    <a:lnL w="6350">
                      <a:solidFill>
                        <a:srgbClr val="CD216F"/>
                      </a:solidFill>
                    </a:lnL>
                    <a:lnR w="6350">
                      <a:solidFill>
                        <a:srgbClr val="CD216F"/>
                      </a:solidFill>
                    </a:lnR>
                    <a:lnT w="6350">
                      <a:solidFill>
                        <a:srgbClr val="CD216F"/>
                      </a:solidFill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Helvetica Neue"/>
                        </a:rPr>
                        <a:t>3rd-24th November</a:t>
                      </a:r>
                    </a:p>
                  </a:txBody>
                  <a:tcPr anchor="ctr">
                    <a:lnL w="6350">
                      <a:solidFill>
                        <a:srgbClr val="CD216F"/>
                      </a:solidFill>
                    </a:lnL>
                    <a:lnR w="6350">
                      <a:solidFill>
                        <a:srgbClr val="CD216F"/>
                      </a:solidFill>
                    </a:lnR>
                    <a:lnT w="6350">
                      <a:solidFill>
                        <a:srgbClr val="CD216F"/>
                      </a:solidFill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Helvetica Neue"/>
                        </a:rPr>
                        <a:t>Monday</a:t>
                      </a:r>
                    </a:p>
                  </a:txBody>
                  <a:tcPr anchor="ctr">
                    <a:lnL w="6350">
                      <a:solidFill>
                        <a:srgbClr val="CD216F"/>
                      </a:solidFill>
                    </a:lnL>
                    <a:lnR w="6350">
                      <a:solidFill>
                        <a:srgbClr val="CD216F"/>
                      </a:solidFill>
                    </a:lnR>
                    <a:lnT w="6350">
                      <a:solidFill>
                        <a:srgbClr val="CD216F"/>
                      </a:solidFill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Helvetica Neue"/>
                        </a:rPr>
                        <a:t>12.30pm</a:t>
                      </a:r>
                    </a:p>
                  </a:txBody>
                  <a:tcPr anchor="ctr">
                    <a:lnL w="6350">
                      <a:solidFill>
                        <a:srgbClr val="CD216F"/>
                      </a:solidFill>
                    </a:lnL>
                    <a:lnR w="6350">
                      <a:solidFill>
                        <a:srgbClr val="CD216F"/>
                      </a:solidFill>
                    </a:lnR>
                    <a:lnT w="6350">
                      <a:solidFill>
                        <a:srgbClr val="CD216F"/>
                      </a:solidFill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Helvetica Neue"/>
                        </a:rPr>
                        <a:t>2.30pm</a:t>
                      </a:r>
                    </a:p>
                  </a:txBody>
                  <a:tcPr anchor="ctr">
                    <a:lnL w="6350">
                      <a:solidFill>
                        <a:srgbClr val="CD216F"/>
                      </a:solidFill>
                    </a:lnL>
                    <a:lnR w="6350">
                      <a:solidFill>
                        <a:srgbClr val="CD216F"/>
                      </a:solidFill>
                    </a:lnR>
                    <a:lnT w="6350">
                      <a:solidFill>
                        <a:srgbClr val="CD216F"/>
                      </a:solidFill>
                    </a:lnT>
                    <a:lnB w="6350" cap="flat" cmpd="sng" algn="ctr">
                      <a:solidFill>
                        <a:srgbClr val="CD21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27692748"/>
                  </a:ext>
                </a:extLst>
              </a:tr>
              <a:tr h="34472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Helvetica Neue"/>
                        </a:rPr>
                        <a:t>Online</a:t>
                      </a:r>
                    </a:p>
                  </a:txBody>
                  <a:tcPr anchor="ctr">
                    <a:lnL w="6350">
                      <a:solidFill>
                        <a:srgbClr val="CD216F"/>
                      </a:solidFill>
                    </a:lnL>
                    <a:lnR w="6350">
                      <a:solidFill>
                        <a:srgbClr val="CD216F"/>
                      </a:solidFill>
                    </a:lnR>
                    <a:lnT w="6350">
                      <a:solidFill>
                        <a:srgbClr val="CD216F"/>
                      </a:solidFill>
                    </a:lnT>
                    <a:lnB w="6350">
                      <a:solidFill>
                        <a:srgbClr val="CD216F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</a:rPr>
                        <a:t>Supporting Your Child's Anxiety</a:t>
                      </a:r>
                      <a:endParaRPr lang="en-US" dirty="0"/>
                    </a:p>
                  </a:txBody>
                  <a:tcPr anchor="ctr">
                    <a:lnL w="6350">
                      <a:solidFill>
                        <a:srgbClr val="CD216F"/>
                      </a:solidFill>
                    </a:lnL>
                    <a:lnR w="6350">
                      <a:solidFill>
                        <a:srgbClr val="CD216F"/>
                      </a:solidFill>
                    </a:lnR>
                    <a:lnT w="6350">
                      <a:solidFill>
                        <a:srgbClr val="CD216F"/>
                      </a:solidFill>
                    </a:lnT>
                    <a:lnB w="6350">
                      <a:solidFill>
                        <a:srgbClr val="CD216F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Helvetica Neue"/>
                        </a:rPr>
                        <a:t>3rd December</a:t>
                      </a:r>
                    </a:p>
                  </a:txBody>
                  <a:tcPr anchor="ctr">
                    <a:lnL w="6350">
                      <a:solidFill>
                        <a:srgbClr val="CD216F"/>
                      </a:solidFill>
                    </a:lnL>
                    <a:lnR w="6350">
                      <a:solidFill>
                        <a:srgbClr val="CD216F"/>
                      </a:solidFill>
                    </a:lnR>
                    <a:lnT w="6350">
                      <a:solidFill>
                        <a:srgbClr val="CD216F"/>
                      </a:solidFill>
                    </a:lnT>
                    <a:lnB w="6350">
                      <a:solidFill>
                        <a:srgbClr val="CD216F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Helvetica Neue"/>
                        </a:rPr>
                        <a:t>Wednesday</a:t>
                      </a:r>
                    </a:p>
                  </a:txBody>
                  <a:tcPr anchor="ctr">
                    <a:lnL w="6350">
                      <a:solidFill>
                        <a:srgbClr val="CD216F"/>
                      </a:solidFill>
                    </a:lnL>
                    <a:lnR w="6350">
                      <a:solidFill>
                        <a:srgbClr val="CD216F"/>
                      </a:solidFill>
                    </a:lnR>
                    <a:lnT w="6350">
                      <a:solidFill>
                        <a:srgbClr val="CD216F"/>
                      </a:solidFill>
                    </a:lnT>
                    <a:lnB w="6350">
                      <a:solidFill>
                        <a:srgbClr val="CD216F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Helvetica Neue"/>
                        </a:rPr>
                        <a:t>7pm</a:t>
                      </a:r>
                    </a:p>
                  </a:txBody>
                  <a:tcPr anchor="ctr">
                    <a:lnL w="6350">
                      <a:solidFill>
                        <a:srgbClr val="CD216F"/>
                      </a:solidFill>
                    </a:lnL>
                    <a:lnR w="6350">
                      <a:solidFill>
                        <a:srgbClr val="CD216F"/>
                      </a:solidFill>
                    </a:lnR>
                    <a:lnT w="6350">
                      <a:solidFill>
                        <a:srgbClr val="CD216F"/>
                      </a:solidFill>
                    </a:lnT>
                    <a:lnB w="6350">
                      <a:solidFill>
                        <a:srgbClr val="CD216F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Helvetica Neue"/>
                        </a:rPr>
                        <a:t>9pm</a:t>
                      </a:r>
                    </a:p>
                  </a:txBody>
                  <a:tcPr anchor="ctr">
                    <a:lnL w="6350">
                      <a:solidFill>
                        <a:srgbClr val="CD216F"/>
                      </a:solidFill>
                    </a:lnL>
                    <a:lnR w="6350">
                      <a:solidFill>
                        <a:srgbClr val="CD216F"/>
                      </a:solidFill>
                    </a:lnR>
                    <a:lnT w="6350">
                      <a:solidFill>
                        <a:srgbClr val="CD216F"/>
                      </a:solidFill>
                    </a:lnT>
                    <a:lnB w="6350">
                      <a:solidFill>
                        <a:srgbClr val="CD216F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7763765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983D9A99-D329-912D-115A-9EAD1FFA1D56}"/>
              </a:ext>
            </a:extLst>
          </p:cNvPr>
          <p:cNvGrpSpPr/>
          <p:nvPr/>
        </p:nvGrpSpPr>
        <p:grpSpPr>
          <a:xfrm>
            <a:off x="186080" y="6787958"/>
            <a:ext cx="6552727" cy="2248616"/>
            <a:chOff x="116632" y="6753200"/>
            <a:chExt cx="6552727" cy="2248616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6C3E93E9-E44E-15D2-E06F-BFCA074DCE3B}"/>
                </a:ext>
              </a:extLst>
            </p:cNvPr>
            <p:cNvSpPr txBox="1"/>
            <p:nvPr/>
          </p:nvSpPr>
          <p:spPr>
            <a:xfrm>
              <a:off x="4581128" y="8535217"/>
              <a:ext cx="2088231" cy="466599"/>
            </a:xfrm>
            <a:prstGeom prst="rect">
              <a:avLst/>
            </a:prstGeom>
            <a:solidFill>
              <a:schemeClr val="bg1"/>
            </a:solidFill>
            <a:ln w="3175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29517" tIns="29517" rIns="29517" bIns="29517" numCol="1" spcCol="38100" rtlCol="0" anchor="ctr">
              <a:spAutoFit/>
            </a:bodyPr>
            <a:lstStyle/>
            <a:p>
              <a:pPr marL="0" marR="0" indent="0" algn="ctr" defTabSz="62679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3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8D1E40A-F07A-AA5C-CC24-249A00BFBDB4}"/>
                </a:ext>
              </a:extLst>
            </p:cNvPr>
            <p:cNvSpPr txBox="1"/>
            <p:nvPr/>
          </p:nvSpPr>
          <p:spPr>
            <a:xfrm>
              <a:off x="116632" y="6753200"/>
              <a:ext cx="1827583" cy="1587844"/>
            </a:xfrm>
            <a:prstGeom prst="rect">
              <a:avLst/>
            </a:prstGeom>
            <a:solidFill>
              <a:schemeClr val="bg1"/>
            </a:solidFill>
            <a:ln w="3175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29517" tIns="29517" rIns="29517" bIns="29517" numCol="1" spcCol="38100" rtlCol="0" anchor="ctr">
              <a:spAutoFit/>
            </a:bodyPr>
            <a:lstStyle/>
            <a:p>
              <a:pPr marL="0" marR="0" indent="0" algn="ctr" defTabSz="62679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3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90BC1A85-4802-3ACC-C5F1-A24125814F53}"/>
              </a:ext>
            </a:extLst>
          </p:cNvPr>
          <p:cNvSpPr txBox="1"/>
          <p:nvPr/>
        </p:nvSpPr>
        <p:spPr>
          <a:xfrm>
            <a:off x="184755" y="6906776"/>
            <a:ext cx="6552727" cy="428942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9517" tIns="29517" rIns="29517" bIns="29517" numCol="1" spcCol="38100" rtlCol="0" anchor="ctr">
            <a:spAutoFit/>
          </a:bodyPr>
          <a:lstStyle/>
          <a:p>
            <a:pPr marL="0" marR="0" indent="0" algn="ctr" defTabSz="62679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sym typeface="Helvetica Light"/>
              </a:rPr>
              <a:t>To help us provide the best possible experience for you, please let us know if you or your child have any disabilities or particular support needs.</a:t>
            </a:r>
          </a:p>
        </p:txBody>
      </p:sp>
      <p:sp>
        <p:nvSpPr>
          <p:cNvPr id="7" name="Shape 120">
            <a:extLst>
              <a:ext uri="{FF2B5EF4-FFF2-40B4-BE49-F238E27FC236}">
                <a16:creationId xmlns:a16="http://schemas.microsoft.com/office/drawing/2014/main" id="{08D4C81E-DF38-BA53-83A2-A1BDD68B0210}"/>
              </a:ext>
            </a:extLst>
          </p:cNvPr>
          <p:cNvSpPr/>
          <p:nvPr/>
        </p:nvSpPr>
        <p:spPr>
          <a:xfrm>
            <a:off x="2118617" y="7340936"/>
            <a:ext cx="4536503" cy="185427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6789" tIns="26789" rIns="26789" bIns="26789" anchor="ctr">
            <a:spAutoFit/>
          </a:bodyPr>
          <a:lstStyle/>
          <a:p>
            <a:pPr algn="r" defTabSz="445211">
              <a:lnSpc>
                <a:spcPct val="120000"/>
              </a:lnSpc>
              <a:spcBef>
                <a:spcPts val="726"/>
              </a:spcBef>
              <a:defRPr sz="1600">
                <a:solidFill>
                  <a:srgbClr val="515152"/>
                </a:solidFill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pPr>
            <a:r>
              <a:rPr lang="en-GB" sz="1800" b="1">
                <a:solidFill>
                  <a:srgbClr val="CD216F"/>
                </a:solidFill>
                <a:latin typeface="Helvetica Neue"/>
              </a:rPr>
              <a:t>To book your place on one of these FREE courses, please contact:</a:t>
            </a:r>
          </a:p>
          <a:p>
            <a:pPr algn="r" defTabSz="445211">
              <a:lnSpc>
                <a:spcPct val="120000"/>
              </a:lnSpc>
              <a:spcBef>
                <a:spcPts val="726"/>
              </a:spcBef>
              <a:defRPr sz="1600">
                <a:solidFill>
                  <a:srgbClr val="515152"/>
                </a:solidFill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pPr>
            <a:r>
              <a:rPr lang="en-GB" sz="1800" b="1">
                <a:solidFill>
                  <a:srgbClr val="CD216F"/>
                </a:solidFill>
                <a:latin typeface="Helvetica Neue"/>
              </a:rPr>
              <a:t>Email: </a:t>
            </a:r>
            <a:r>
              <a:rPr lang="en-GB" sz="1800" b="1">
                <a:solidFill>
                  <a:srgbClr val="602D91"/>
                </a:solidFill>
                <a:latin typeface="Helvetica Neue"/>
              </a:rPr>
              <a:t>swalefh@kent.gov.uk</a:t>
            </a:r>
          </a:p>
          <a:p>
            <a:pPr algn="r" defTabSz="445211">
              <a:lnSpc>
                <a:spcPct val="120000"/>
              </a:lnSpc>
              <a:spcBef>
                <a:spcPts val="726"/>
              </a:spcBef>
              <a:defRPr sz="1600">
                <a:solidFill>
                  <a:srgbClr val="515152"/>
                </a:solidFill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pPr>
            <a:r>
              <a:rPr lang="en-GB" sz="1800" b="1">
                <a:solidFill>
                  <a:srgbClr val="CD216F"/>
                </a:solidFill>
                <a:latin typeface="Helvetica Neue"/>
              </a:rPr>
              <a:t>Go online: </a:t>
            </a:r>
            <a:r>
              <a:rPr lang="en-GB" sz="1800" b="1">
                <a:solidFill>
                  <a:srgbClr val="CD216F"/>
                </a:solidFill>
                <a:latin typeface="Helvetica Neue"/>
                <a:hlinkClick r:id="rId3"/>
              </a:rPr>
              <a:t>KAE Family Learning</a:t>
            </a:r>
            <a:endParaRPr lang="en-GB" sz="1800" b="1">
              <a:solidFill>
                <a:srgbClr val="CD216F"/>
              </a:solidFill>
              <a:latin typeface="Helvetica Neue"/>
            </a:endParaRPr>
          </a:p>
          <a:p>
            <a:pPr algn="r" defTabSz="445211">
              <a:lnSpc>
                <a:spcPct val="120000"/>
              </a:lnSpc>
              <a:spcBef>
                <a:spcPts val="726"/>
              </a:spcBef>
              <a:defRPr sz="1600">
                <a:solidFill>
                  <a:srgbClr val="515152"/>
                </a:solidFill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pPr>
            <a:endParaRPr lang="en-GB" sz="1200">
              <a:solidFill>
                <a:srgbClr val="CD216F"/>
              </a:solidFill>
            </a:endParaRP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127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2679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2679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127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2679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2679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CECA4ECBBF0B4A85098C44A8A5C09F" ma:contentTypeVersion="20" ma:contentTypeDescription="Create a new document." ma:contentTypeScope="" ma:versionID="ec0de44003d0bdcf6a49a306d363ba82">
  <xsd:schema xmlns:xsd="http://www.w3.org/2001/XMLSchema" xmlns:xs="http://www.w3.org/2001/XMLSchema" xmlns:p="http://schemas.microsoft.com/office/2006/metadata/properties" xmlns:ns2="ab665431-40c6-4502-8ed0-82e82f1acf0a" xmlns:ns3="77897ca0-a87b-4a3a-86df-4ec5b0013bd6" targetNamespace="http://schemas.microsoft.com/office/2006/metadata/properties" ma:root="true" ma:fieldsID="abc735dd8c2cc597277795a3ecf23c03" ns2:_="" ns3:_="">
    <xsd:import namespace="ab665431-40c6-4502-8ed0-82e82f1acf0a"/>
    <xsd:import namespace="77897ca0-a87b-4a3a-86df-4ec5b0013b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665431-40c6-4502-8ed0-82e82f1acf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df80089c-2ddf-4c5d-a009-f768e38e2b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897ca0-a87b-4a3a-86df-4ec5b0013bd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1d539e1-9e52-439c-a7e4-adcdfa534832}" ma:internalName="TaxCatchAll" ma:showField="CatchAllData" ma:web="77897ca0-a87b-4a3a-86df-4ec5b0013b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7897ca0-a87b-4a3a-86df-4ec5b0013bd6" xsi:nil="true"/>
    <lcf76f155ced4ddcb4097134ff3c332f xmlns="ab665431-40c6-4502-8ed0-82e82f1acf0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004628-3062-4CFB-8A7C-88105E86A2DE}">
  <ds:schemaRefs>
    <ds:schemaRef ds:uri="77897ca0-a87b-4a3a-86df-4ec5b0013bd6"/>
    <ds:schemaRef ds:uri="ab665431-40c6-4502-8ed0-82e82f1acf0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E51D7B0-8815-4371-9984-C355BDCF2992}">
  <ds:schemaRefs>
    <ds:schemaRef ds:uri="77897ca0-a87b-4a3a-86df-4ec5b0013bd6"/>
    <ds:schemaRef ds:uri="ab665431-40c6-4502-8ed0-82e82f1acf0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C2476A9-A591-4D56-AFBF-2E581F08A0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A4 Paper (210x297 mm)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White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Glanville, Lindsey - EY EQS</dc:creator>
  <cp:revision>26</cp:revision>
  <dcterms:modified xsi:type="dcterms:W3CDTF">2025-08-20T09:38:44Z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0x01010025CECA4ECBBF0B4A85098C44A8A5C09F</vt:lpwstr>
  </property>
  <property fmtid="{D5CDD505-2E9C-101B-9397-08002B2CF9AE}" pid="3" name="MediaServiceImageTags">
    <vt:lpwstr/>
  </property>
</Properties>
</file>