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Lst>
  <p:notesMasterIdLst>
    <p:notesMasterId r:id="rId11"/>
  </p:notesMasterIdLst>
  <p:handoutMasterIdLst>
    <p:handoutMasterId r:id="rId12"/>
  </p:handoutMasterIdLst>
  <p:sldIdLst>
    <p:sldId id="272" r:id="rId5"/>
    <p:sldId id="262" r:id="rId6"/>
    <p:sldId id="273" r:id="rId7"/>
    <p:sldId id="275" r:id="rId8"/>
    <p:sldId id="276" r:id="rId9"/>
    <p:sldId id="274" r:id="rId10"/>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670B22-3A95-4627-A649-D4E8DD4902E1}" v="76" dt="2024-01-02T13:14:18.5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202" autoAdjust="0"/>
  </p:normalViewPr>
  <p:slideViewPr>
    <p:cSldViewPr snapToGrid="0">
      <p:cViewPr varScale="1">
        <p:scale>
          <a:sx n="72" d="100"/>
          <a:sy n="72" d="100"/>
        </p:scale>
        <p:origin x="420" y="60"/>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9" d="100"/>
          <a:sy n="99" d="100"/>
        </p:scale>
        <p:origin x="3570"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Frost - GT EW" userId="cb9b7431-e759-45b6-952f-47600e88e37c" providerId="ADAL" clId="{2B670B22-3A95-4627-A649-D4E8DD4902E1}"/>
    <pc:docChg chg="undo redo custSel addSld delSld modSld modMainMaster">
      <pc:chgData name="Victoria Frost - GT EW" userId="cb9b7431-e759-45b6-952f-47600e88e37c" providerId="ADAL" clId="{2B670B22-3A95-4627-A649-D4E8DD4902E1}" dt="2024-01-02T13:28:27.088" v="2181" actId="20577"/>
      <pc:docMkLst>
        <pc:docMk/>
      </pc:docMkLst>
      <pc:sldChg chg="delSp modSp mod modTransition">
        <pc:chgData name="Victoria Frost - GT EW" userId="cb9b7431-e759-45b6-952f-47600e88e37c" providerId="ADAL" clId="{2B670B22-3A95-4627-A649-D4E8DD4902E1}" dt="2024-01-02T11:59:50.172" v="509"/>
        <pc:sldMkLst>
          <pc:docMk/>
          <pc:sldMk cId="4250089896" sldId="262"/>
        </pc:sldMkLst>
        <pc:spChg chg="mod">
          <ac:chgData name="Victoria Frost - GT EW" userId="cb9b7431-e759-45b6-952f-47600e88e37c" providerId="ADAL" clId="{2B670B22-3A95-4627-A649-D4E8DD4902E1}" dt="2024-01-02T11:39:55.483" v="148" actId="20577"/>
          <ac:spMkLst>
            <pc:docMk/>
            <pc:sldMk cId="4250089896" sldId="262"/>
            <ac:spMk id="2" creationId="{A20BF798-8948-401D-89CE-1ED6136ED254}"/>
          </ac:spMkLst>
        </pc:spChg>
        <pc:spChg chg="mod">
          <ac:chgData name="Victoria Frost - GT EW" userId="cb9b7431-e759-45b6-952f-47600e88e37c" providerId="ADAL" clId="{2B670B22-3A95-4627-A649-D4E8DD4902E1}" dt="2024-01-02T11:46:48.850" v="414" actId="404"/>
          <ac:spMkLst>
            <pc:docMk/>
            <pc:sldMk cId="4250089896" sldId="262"/>
            <ac:spMk id="13" creationId="{E4173B87-9391-46E5-96E6-9D2A0772426B}"/>
          </ac:spMkLst>
        </pc:spChg>
        <pc:spChg chg="del">
          <ac:chgData name="Victoria Frost - GT EW" userId="cb9b7431-e759-45b6-952f-47600e88e37c" providerId="ADAL" clId="{2B670B22-3A95-4627-A649-D4E8DD4902E1}" dt="2024-01-02T11:47:02.896" v="418" actId="478"/>
          <ac:spMkLst>
            <pc:docMk/>
            <pc:sldMk cId="4250089896" sldId="262"/>
            <ac:spMk id="14" creationId="{10BD52C4-306B-4FA3-8235-FAE3F72C064F}"/>
          </ac:spMkLst>
        </pc:spChg>
      </pc:sldChg>
      <pc:sldChg chg="addSp modSp mod modTransition modNotesTx">
        <pc:chgData name="Victoria Frost - GT EW" userId="cb9b7431-e759-45b6-952f-47600e88e37c" providerId="ADAL" clId="{2B670B22-3A95-4627-A649-D4E8DD4902E1}" dt="2024-01-02T11:59:50.172" v="509"/>
        <pc:sldMkLst>
          <pc:docMk/>
          <pc:sldMk cId="331669714" sldId="272"/>
        </pc:sldMkLst>
        <pc:spChg chg="add mod">
          <ac:chgData name="Victoria Frost - GT EW" userId="cb9b7431-e759-45b6-952f-47600e88e37c" providerId="ADAL" clId="{2B670B22-3A95-4627-A649-D4E8DD4902E1}" dt="2024-01-02T11:48:08.988" v="491" actId="1037"/>
          <ac:spMkLst>
            <pc:docMk/>
            <pc:sldMk cId="331669714" sldId="272"/>
            <ac:spMk id="2" creationId="{CAB6E992-A6EC-A899-3796-A44195843E7F}"/>
          </ac:spMkLst>
        </pc:spChg>
        <pc:spChg chg="mod">
          <ac:chgData name="Victoria Frost - GT EW" userId="cb9b7431-e759-45b6-952f-47600e88e37c" providerId="ADAL" clId="{2B670B22-3A95-4627-A649-D4E8DD4902E1}" dt="2024-01-02T11:48:25.204" v="506" actId="20577"/>
          <ac:spMkLst>
            <pc:docMk/>
            <pc:sldMk cId="331669714" sldId="272"/>
            <ac:spMk id="5" creationId="{EF502785-6557-4038-9743-2ABFF39CB24A}"/>
          </ac:spMkLst>
        </pc:spChg>
        <pc:picChg chg="mod modCrop">
          <ac:chgData name="Victoria Frost - GT EW" userId="cb9b7431-e759-45b6-952f-47600e88e37c" providerId="ADAL" clId="{2B670B22-3A95-4627-A649-D4E8DD4902E1}" dt="2024-01-02T11:45:20.031" v="359" actId="14100"/>
          <ac:picMkLst>
            <pc:docMk/>
            <pc:sldMk cId="331669714" sldId="272"/>
            <ac:picMk id="8" creationId="{15FF348E-C446-4450-8262-D18488C886AA}"/>
          </ac:picMkLst>
        </pc:picChg>
      </pc:sldChg>
      <pc:sldChg chg="delSp modSp mod modTransition">
        <pc:chgData name="Victoria Frost - GT EW" userId="cb9b7431-e759-45b6-952f-47600e88e37c" providerId="ADAL" clId="{2B670B22-3A95-4627-A649-D4E8DD4902E1}" dt="2024-01-02T13:21:22.359" v="2069" actId="20577"/>
        <pc:sldMkLst>
          <pc:docMk/>
          <pc:sldMk cId="1203662554" sldId="273"/>
        </pc:sldMkLst>
        <pc:spChg chg="mod">
          <ac:chgData name="Victoria Frost - GT EW" userId="cb9b7431-e759-45b6-952f-47600e88e37c" providerId="ADAL" clId="{2B670B22-3A95-4627-A649-D4E8DD4902E1}" dt="2024-01-02T13:21:22.359" v="2069" actId="20577"/>
          <ac:spMkLst>
            <pc:docMk/>
            <pc:sldMk cId="1203662554" sldId="273"/>
            <ac:spMk id="3" creationId="{F9529D8B-2C12-43D2-BC28-8FA4895C977A}"/>
          </ac:spMkLst>
        </pc:spChg>
        <pc:spChg chg="mod">
          <ac:chgData name="Victoria Frost - GT EW" userId="cb9b7431-e759-45b6-952f-47600e88e37c" providerId="ADAL" clId="{2B670B22-3A95-4627-A649-D4E8DD4902E1}" dt="2024-01-02T11:47:27.876" v="442" actId="404"/>
          <ac:spMkLst>
            <pc:docMk/>
            <pc:sldMk cId="1203662554" sldId="273"/>
            <ac:spMk id="13" creationId="{E4173B87-9391-46E5-96E6-9D2A0772426B}"/>
          </ac:spMkLst>
        </pc:spChg>
        <pc:spChg chg="del">
          <ac:chgData name="Victoria Frost - GT EW" userId="cb9b7431-e759-45b6-952f-47600e88e37c" providerId="ADAL" clId="{2B670B22-3A95-4627-A649-D4E8DD4902E1}" dt="2024-01-02T11:47:16.344" v="419" actId="478"/>
          <ac:spMkLst>
            <pc:docMk/>
            <pc:sldMk cId="1203662554" sldId="273"/>
            <ac:spMk id="14" creationId="{10BD52C4-306B-4FA3-8235-FAE3F72C064F}"/>
          </ac:spMkLst>
        </pc:spChg>
      </pc:sldChg>
      <pc:sldChg chg="addSp delSp modSp mod modTransition">
        <pc:chgData name="Victoria Frost - GT EW" userId="cb9b7431-e759-45b6-952f-47600e88e37c" providerId="ADAL" clId="{2B670B22-3A95-4627-A649-D4E8DD4902E1}" dt="2024-01-02T13:28:27.088" v="2181" actId="20577"/>
        <pc:sldMkLst>
          <pc:docMk/>
          <pc:sldMk cId="3317254525" sldId="274"/>
        </pc:sldMkLst>
        <pc:spChg chg="add del mod">
          <ac:chgData name="Victoria Frost - GT EW" userId="cb9b7431-e759-45b6-952f-47600e88e37c" providerId="ADAL" clId="{2B670B22-3A95-4627-A649-D4E8DD4902E1}" dt="2024-01-02T13:12:25.897" v="2023" actId="21"/>
          <ac:spMkLst>
            <pc:docMk/>
            <pc:sldMk cId="3317254525" sldId="274"/>
            <ac:spMk id="2" creationId="{C1C7E8E6-5C33-6C27-96A4-2B8E51817198}"/>
          </ac:spMkLst>
        </pc:spChg>
        <pc:spChg chg="mod">
          <ac:chgData name="Victoria Frost - GT EW" userId="cb9b7431-e759-45b6-952f-47600e88e37c" providerId="ADAL" clId="{2B670B22-3A95-4627-A649-D4E8DD4902E1}" dt="2024-01-02T11:47:47.941" v="468" actId="404"/>
          <ac:spMkLst>
            <pc:docMk/>
            <pc:sldMk cId="3317254525" sldId="274"/>
            <ac:spMk id="13" creationId="{E4173B87-9391-46E5-96E6-9D2A0772426B}"/>
          </ac:spMkLst>
        </pc:spChg>
        <pc:spChg chg="del">
          <ac:chgData name="Victoria Frost - GT EW" userId="cb9b7431-e759-45b6-952f-47600e88e37c" providerId="ADAL" clId="{2B670B22-3A95-4627-A649-D4E8DD4902E1}" dt="2024-01-02T11:47:33.392" v="443" actId="478"/>
          <ac:spMkLst>
            <pc:docMk/>
            <pc:sldMk cId="3317254525" sldId="274"/>
            <ac:spMk id="14" creationId="{10BD52C4-306B-4FA3-8235-FAE3F72C064F}"/>
          </ac:spMkLst>
        </pc:spChg>
        <pc:spChg chg="del mod">
          <ac:chgData name="Victoria Frost - GT EW" userId="cb9b7431-e759-45b6-952f-47600e88e37c" providerId="ADAL" clId="{2B670B22-3A95-4627-A649-D4E8DD4902E1}" dt="2024-01-02T12:40:51.525" v="519" actId="478"/>
          <ac:spMkLst>
            <pc:docMk/>
            <pc:sldMk cId="3317254525" sldId="274"/>
            <ac:spMk id="20" creationId="{E97BC475-927A-450D-170E-8650A95D3FE2}"/>
          </ac:spMkLst>
        </pc:spChg>
        <pc:spChg chg="mod">
          <ac:chgData name="Victoria Frost - GT EW" userId="cb9b7431-e759-45b6-952f-47600e88e37c" providerId="ADAL" clId="{2B670B22-3A95-4627-A649-D4E8DD4902E1}" dt="2024-01-02T13:14:55.089" v="2051" actId="1035"/>
          <ac:spMkLst>
            <pc:docMk/>
            <pc:sldMk cId="3317254525" sldId="274"/>
            <ac:spMk id="21" creationId="{FB96DCA8-083D-2D7B-A483-B8050DF8EB7C}"/>
          </ac:spMkLst>
        </pc:spChg>
        <pc:spChg chg="mod">
          <ac:chgData name="Victoria Frost - GT EW" userId="cb9b7431-e759-45b6-952f-47600e88e37c" providerId="ADAL" clId="{2B670B22-3A95-4627-A649-D4E8DD4902E1}" dt="2024-01-02T13:28:27.088" v="2181" actId="20577"/>
          <ac:spMkLst>
            <pc:docMk/>
            <pc:sldMk cId="3317254525" sldId="274"/>
            <ac:spMk id="24" creationId="{88E0C0F7-01A7-1085-94FF-14BF4A58CB3F}"/>
          </ac:spMkLst>
        </pc:spChg>
        <pc:cxnChg chg="mod">
          <ac:chgData name="Victoria Frost - GT EW" userId="cb9b7431-e759-45b6-952f-47600e88e37c" providerId="ADAL" clId="{2B670B22-3A95-4627-A649-D4E8DD4902E1}" dt="2024-01-02T11:43:48.529" v="335" actId="1035"/>
          <ac:cxnSpMkLst>
            <pc:docMk/>
            <pc:sldMk cId="3317254525" sldId="274"/>
            <ac:cxnSpMk id="23" creationId="{C0C7BE11-1CF7-7AEB-A028-461866345F3D}"/>
          </ac:cxnSpMkLst>
        </pc:cxnChg>
      </pc:sldChg>
      <pc:sldChg chg="new del">
        <pc:chgData name="Victoria Frost - GT EW" userId="cb9b7431-e759-45b6-952f-47600e88e37c" providerId="ADAL" clId="{2B670B22-3A95-4627-A649-D4E8DD4902E1}" dt="2024-01-02T12:41:24.171" v="521" actId="47"/>
        <pc:sldMkLst>
          <pc:docMk/>
          <pc:sldMk cId="467777786" sldId="275"/>
        </pc:sldMkLst>
      </pc:sldChg>
      <pc:sldChg chg="addSp delSp modSp add mod setBg modNotesTx">
        <pc:chgData name="Victoria Frost - GT EW" userId="cb9b7431-e759-45b6-952f-47600e88e37c" providerId="ADAL" clId="{2B670B22-3A95-4627-A649-D4E8DD4902E1}" dt="2024-01-02T13:23:59.399" v="2153" actId="27636"/>
        <pc:sldMkLst>
          <pc:docMk/>
          <pc:sldMk cId="1916082019" sldId="275"/>
        </pc:sldMkLst>
        <pc:spChg chg="mod ord">
          <ac:chgData name="Victoria Frost - GT EW" userId="cb9b7431-e759-45b6-952f-47600e88e37c" providerId="ADAL" clId="{2B670B22-3A95-4627-A649-D4E8DD4902E1}" dt="2024-01-02T13:05:22.384" v="1667" actId="166"/>
          <ac:spMkLst>
            <pc:docMk/>
            <pc:sldMk cId="1916082019" sldId="275"/>
            <ac:spMk id="2" creationId="{A20BF798-8948-401D-89CE-1ED6136ED254}"/>
          </ac:spMkLst>
        </pc:spChg>
        <pc:spChg chg="mod ord">
          <ac:chgData name="Victoria Frost - GT EW" userId="cb9b7431-e759-45b6-952f-47600e88e37c" providerId="ADAL" clId="{2B670B22-3A95-4627-A649-D4E8DD4902E1}" dt="2024-01-02T13:23:59.399" v="2153" actId="27636"/>
          <ac:spMkLst>
            <pc:docMk/>
            <pc:sldMk cId="1916082019" sldId="275"/>
            <ac:spMk id="3" creationId="{F9529D8B-2C12-43D2-BC28-8FA4895C977A}"/>
          </ac:spMkLst>
        </pc:spChg>
        <pc:spChg chg="add del mod">
          <ac:chgData name="Victoria Frost - GT EW" userId="cb9b7431-e759-45b6-952f-47600e88e37c" providerId="ADAL" clId="{2B670B22-3A95-4627-A649-D4E8DD4902E1}" dt="2024-01-02T12:52:34.084" v="1417" actId="478"/>
          <ac:spMkLst>
            <pc:docMk/>
            <pc:sldMk cId="1916082019" sldId="275"/>
            <ac:spMk id="5" creationId="{E4425B41-1F77-1CA0-86F1-4334C4327DA8}"/>
          </ac:spMkLst>
        </pc:spChg>
        <pc:spChg chg="add del mod">
          <ac:chgData name="Victoria Frost - GT EW" userId="cb9b7431-e759-45b6-952f-47600e88e37c" providerId="ADAL" clId="{2B670B22-3A95-4627-A649-D4E8DD4902E1}" dt="2024-01-02T12:53:18.186" v="1419" actId="478"/>
          <ac:spMkLst>
            <pc:docMk/>
            <pc:sldMk cId="1916082019" sldId="275"/>
            <ac:spMk id="9" creationId="{B1FAE747-C59C-84D2-2159-27D84751D6F6}"/>
          </ac:spMkLst>
        </pc:spChg>
        <pc:spChg chg="add del mod">
          <ac:chgData name="Victoria Frost - GT EW" userId="cb9b7431-e759-45b6-952f-47600e88e37c" providerId="ADAL" clId="{2B670B22-3A95-4627-A649-D4E8DD4902E1}" dt="2024-01-02T12:53:38.367" v="1424" actId="478"/>
          <ac:spMkLst>
            <pc:docMk/>
            <pc:sldMk cId="1916082019" sldId="275"/>
            <ac:spMk id="12" creationId="{E6F9226F-AD39-CF0D-E6FD-0444CBA2BB4A}"/>
          </ac:spMkLst>
        </pc:spChg>
        <pc:spChg chg="add mod ord">
          <ac:chgData name="Victoria Frost - GT EW" userId="cb9b7431-e759-45b6-952f-47600e88e37c" providerId="ADAL" clId="{2B670B22-3A95-4627-A649-D4E8DD4902E1}" dt="2024-01-02T13:07:38.578" v="1946" actId="207"/>
          <ac:spMkLst>
            <pc:docMk/>
            <pc:sldMk cId="1916082019" sldId="275"/>
            <ac:spMk id="14" creationId="{2BF4EC21-33BC-DAA0-3030-CE3C59F293A0}"/>
          </ac:spMkLst>
        </pc:spChg>
        <pc:picChg chg="del">
          <ac:chgData name="Victoria Frost - GT EW" userId="cb9b7431-e759-45b6-952f-47600e88e37c" providerId="ADAL" clId="{2B670B22-3A95-4627-A649-D4E8DD4902E1}" dt="2024-01-02T12:53:34.400" v="1423" actId="478"/>
          <ac:picMkLst>
            <pc:docMk/>
            <pc:sldMk cId="1916082019" sldId="275"/>
            <ac:picMk id="6" creationId="{E3CA8CB6-8B12-8386-0C22-6243AAC5AA69}"/>
          </ac:picMkLst>
        </pc:picChg>
        <pc:picChg chg="del">
          <ac:chgData name="Victoria Frost - GT EW" userId="cb9b7431-e759-45b6-952f-47600e88e37c" providerId="ADAL" clId="{2B670B22-3A95-4627-A649-D4E8DD4902E1}" dt="2024-01-02T12:53:16.536" v="1418" actId="478"/>
          <ac:picMkLst>
            <pc:docMk/>
            <pc:sldMk cId="1916082019" sldId="275"/>
            <ac:picMk id="8" creationId="{F9CB6B5C-CC4C-49BD-96A3-CBE188D3D1D1}"/>
          </ac:picMkLst>
        </pc:picChg>
        <pc:picChg chg="del mod">
          <ac:chgData name="Victoria Frost - GT EW" userId="cb9b7431-e759-45b6-952f-47600e88e37c" providerId="ADAL" clId="{2B670B22-3A95-4627-A649-D4E8DD4902E1}" dt="2024-01-02T12:52:27.694" v="1414" actId="478"/>
          <ac:picMkLst>
            <pc:docMk/>
            <pc:sldMk cId="1916082019" sldId="275"/>
            <ac:picMk id="10" creationId="{517F2C9B-7C2D-45DA-928A-D0AC3E7694F6}"/>
          </ac:picMkLst>
        </pc:picChg>
        <pc:picChg chg="add mod">
          <ac:chgData name="Victoria Frost - GT EW" userId="cb9b7431-e759-45b6-952f-47600e88e37c" providerId="ADAL" clId="{2B670B22-3A95-4627-A649-D4E8DD4902E1}" dt="2024-01-02T13:02:47.694" v="1605" actId="14861"/>
          <ac:picMkLst>
            <pc:docMk/>
            <pc:sldMk cId="1916082019" sldId="275"/>
            <ac:picMk id="1026" creationId="{55717A26-54ED-86ED-13E8-55B997D522FC}"/>
          </ac:picMkLst>
        </pc:picChg>
        <pc:cxnChg chg="add mod">
          <ac:chgData name="Victoria Frost - GT EW" userId="cb9b7431-e759-45b6-952f-47600e88e37c" providerId="ADAL" clId="{2B670B22-3A95-4627-A649-D4E8DD4902E1}" dt="2024-01-02T13:05:39.284" v="1675" actId="13822"/>
          <ac:cxnSpMkLst>
            <pc:docMk/>
            <pc:sldMk cId="1916082019" sldId="275"/>
            <ac:cxnSpMk id="17" creationId="{23E52491-5914-C72D-6A89-4CC73BD945E2}"/>
          </ac:cxnSpMkLst>
        </pc:cxnChg>
      </pc:sldChg>
      <pc:sldChg chg="addSp delSp modSp add mod modNotesTx">
        <pc:chgData name="Victoria Frost - GT EW" userId="cb9b7431-e759-45b6-952f-47600e88e37c" providerId="ADAL" clId="{2B670B22-3A95-4627-A649-D4E8DD4902E1}" dt="2024-01-02T13:15:10.271" v="2052" actId="20577"/>
        <pc:sldMkLst>
          <pc:docMk/>
          <pc:sldMk cId="1623917691" sldId="276"/>
        </pc:sldMkLst>
        <pc:spChg chg="mod">
          <ac:chgData name="Victoria Frost - GT EW" userId="cb9b7431-e759-45b6-952f-47600e88e37c" providerId="ADAL" clId="{2B670B22-3A95-4627-A649-D4E8DD4902E1}" dt="2024-01-02T13:12:20.453" v="2022" actId="20577"/>
          <ac:spMkLst>
            <pc:docMk/>
            <pc:sldMk cId="1623917691" sldId="276"/>
            <ac:spMk id="2" creationId="{A20BF798-8948-401D-89CE-1ED6136ED254}"/>
          </ac:spMkLst>
        </pc:spChg>
        <pc:spChg chg="del">
          <ac:chgData name="Victoria Frost - GT EW" userId="cb9b7431-e759-45b6-952f-47600e88e37c" providerId="ADAL" clId="{2B670B22-3A95-4627-A649-D4E8DD4902E1}" dt="2024-01-02T13:12:46.930" v="2027" actId="478"/>
          <ac:spMkLst>
            <pc:docMk/>
            <pc:sldMk cId="1623917691" sldId="276"/>
            <ac:spMk id="3" creationId="{F9529D8B-2C12-43D2-BC28-8FA4895C977A}"/>
          </ac:spMkLst>
        </pc:spChg>
        <pc:spChg chg="add del mod">
          <ac:chgData name="Victoria Frost - GT EW" userId="cb9b7431-e759-45b6-952f-47600e88e37c" providerId="ADAL" clId="{2B670B22-3A95-4627-A649-D4E8DD4902E1}" dt="2024-01-02T13:12:35.404" v="2025"/>
          <ac:spMkLst>
            <pc:docMk/>
            <pc:sldMk cId="1623917691" sldId="276"/>
            <ac:spMk id="4" creationId="{EA4B37FD-DED9-BA21-5225-F30AFE155E4B}"/>
          </ac:spMkLst>
        </pc:spChg>
        <pc:spChg chg="add mod">
          <ac:chgData name="Victoria Frost - GT EW" userId="cb9b7431-e759-45b6-952f-47600e88e37c" providerId="ADAL" clId="{2B670B22-3A95-4627-A649-D4E8DD4902E1}" dt="2024-01-02T13:13:10.157" v="2037" actId="20577"/>
          <ac:spMkLst>
            <pc:docMk/>
            <pc:sldMk cId="1623917691" sldId="276"/>
            <ac:spMk id="5" creationId="{2590973B-E431-164A-359D-4BE78AD7C625}"/>
          </ac:spMkLst>
        </pc:spChg>
        <pc:spChg chg="add del mod">
          <ac:chgData name="Victoria Frost - GT EW" userId="cb9b7431-e759-45b6-952f-47600e88e37c" providerId="ADAL" clId="{2B670B22-3A95-4627-A649-D4E8DD4902E1}" dt="2024-01-02T13:12:49.577" v="2028" actId="478"/>
          <ac:spMkLst>
            <pc:docMk/>
            <pc:sldMk cId="1623917691" sldId="276"/>
            <ac:spMk id="7" creationId="{2A95CAE7-ACB4-D111-93AE-BAD778837F7A}"/>
          </ac:spMkLst>
        </pc:spChg>
        <pc:picChg chg="mod">
          <ac:chgData name="Victoria Frost - GT EW" userId="cb9b7431-e759-45b6-952f-47600e88e37c" providerId="ADAL" clId="{2B670B22-3A95-4627-A649-D4E8DD4902E1}" dt="2024-01-02T13:14:18.579" v="2038" actId="14826"/>
          <ac:picMkLst>
            <pc:docMk/>
            <pc:sldMk cId="1623917691" sldId="276"/>
            <ac:picMk id="1026" creationId="{55717A26-54ED-86ED-13E8-55B997D522FC}"/>
          </ac:picMkLst>
        </pc:picChg>
      </pc:sldChg>
      <pc:sldMasterChg chg="modTransition modSldLayout">
        <pc:chgData name="Victoria Frost - GT EW" userId="cb9b7431-e759-45b6-952f-47600e88e37c" providerId="ADAL" clId="{2B670B22-3A95-4627-A649-D4E8DD4902E1}" dt="2024-01-02T11:59:50.172" v="509"/>
        <pc:sldMasterMkLst>
          <pc:docMk/>
          <pc:sldMasterMk cId="3605577518" sldId="2147483720"/>
        </pc:sldMasterMkLst>
        <pc:sldLayoutChg chg="modTransition">
          <pc:chgData name="Victoria Frost - GT EW" userId="cb9b7431-e759-45b6-952f-47600e88e37c" providerId="ADAL" clId="{2B670B22-3A95-4627-A649-D4E8DD4902E1}" dt="2024-01-02T11:59:50.172" v="509"/>
          <pc:sldLayoutMkLst>
            <pc:docMk/>
            <pc:sldMasterMk cId="3605577518" sldId="2147483720"/>
            <pc:sldLayoutMk cId="1651786356" sldId="2147483722"/>
          </pc:sldLayoutMkLst>
        </pc:sldLayoutChg>
        <pc:sldLayoutChg chg="modTransition">
          <pc:chgData name="Victoria Frost - GT EW" userId="cb9b7431-e759-45b6-952f-47600e88e37c" providerId="ADAL" clId="{2B670B22-3A95-4627-A649-D4E8DD4902E1}" dt="2024-01-02T11:59:50.172" v="509"/>
          <pc:sldLayoutMkLst>
            <pc:docMk/>
            <pc:sldMasterMk cId="3605577518" sldId="2147483720"/>
            <pc:sldLayoutMk cId="1826311081" sldId="2147483723"/>
          </pc:sldLayoutMkLst>
        </pc:sldLayoutChg>
        <pc:sldLayoutChg chg="modTransition">
          <pc:chgData name="Victoria Frost - GT EW" userId="cb9b7431-e759-45b6-952f-47600e88e37c" providerId="ADAL" clId="{2B670B22-3A95-4627-A649-D4E8DD4902E1}" dt="2024-01-02T11:59:50.172" v="509"/>
          <pc:sldLayoutMkLst>
            <pc:docMk/>
            <pc:sldMasterMk cId="3605577518" sldId="2147483720"/>
            <pc:sldLayoutMk cId="826755559" sldId="2147483724"/>
          </pc:sldLayoutMkLst>
        </pc:sldLayoutChg>
        <pc:sldLayoutChg chg="modTransition">
          <pc:chgData name="Victoria Frost - GT EW" userId="cb9b7431-e759-45b6-952f-47600e88e37c" providerId="ADAL" clId="{2B670B22-3A95-4627-A649-D4E8DD4902E1}" dt="2024-01-02T11:59:50.172" v="509"/>
          <pc:sldLayoutMkLst>
            <pc:docMk/>
            <pc:sldMasterMk cId="3605577518" sldId="2147483720"/>
            <pc:sldLayoutMk cId="1958229660" sldId="2147483725"/>
          </pc:sldLayoutMkLst>
        </pc:sldLayoutChg>
        <pc:sldLayoutChg chg="modTransition">
          <pc:chgData name="Victoria Frost - GT EW" userId="cb9b7431-e759-45b6-952f-47600e88e37c" providerId="ADAL" clId="{2B670B22-3A95-4627-A649-D4E8DD4902E1}" dt="2024-01-02T11:59:50.172" v="509"/>
          <pc:sldLayoutMkLst>
            <pc:docMk/>
            <pc:sldMasterMk cId="3605577518" sldId="2147483720"/>
            <pc:sldLayoutMk cId="2411917921" sldId="2147483726"/>
          </pc:sldLayoutMkLst>
        </pc:sldLayoutChg>
        <pc:sldLayoutChg chg="modTransition">
          <pc:chgData name="Victoria Frost - GT EW" userId="cb9b7431-e759-45b6-952f-47600e88e37c" providerId="ADAL" clId="{2B670B22-3A95-4627-A649-D4E8DD4902E1}" dt="2024-01-02T11:59:50.172" v="509"/>
          <pc:sldLayoutMkLst>
            <pc:docMk/>
            <pc:sldMasterMk cId="3605577518" sldId="2147483720"/>
            <pc:sldLayoutMk cId="2475667672" sldId="2147483727"/>
          </pc:sldLayoutMkLst>
        </pc:sldLayoutChg>
        <pc:sldLayoutChg chg="modTransition">
          <pc:chgData name="Victoria Frost - GT EW" userId="cb9b7431-e759-45b6-952f-47600e88e37c" providerId="ADAL" clId="{2B670B22-3A95-4627-A649-D4E8DD4902E1}" dt="2024-01-02T11:59:50.172" v="509"/>
          <pc:sldLayoutMkLst>
            <pc:docMk/>
            <pc:sldMasterMk cId="3605577518" sldId="2147483720"/>
            <pc:sldLayoutMk cId="1247128027" sldId="2147483728"/>
          </pc:sldLayoutMkLst>
        </pc:sldLayoutChg>
        <pc:sldLayoutChg chg="modTransition">
          <pc:chgData name="Victoria Frost - GT EW" userId="cb9b7431-e759-45b6-952f-47600e88e37c" providerId="ADAL" clId="{2B670B22-3A95-4627-A649-D4E8DD4902E1}" dt="2024-01-02T11:59:50.172" v="509"/>
          <pc:sldLayoutMkLst>
            <pc:docMk/>
            <pc:sldMasterMk cId="3605577518" sldId="2147483720"/>
            <pc:sldLayoutMk cId="4083663016" sldId="2147483729"/>
          </pc:sldLayoutMkLst>
        </pc:sldLayoutChg>
        <pc:sldLayoutChg chg="modTransition">
          <pc:chgData name="Victoria Frost - GT EW" userId="cb9b7431-e759-45b6-952f-47600e88e37c" providerId="ADAL" clId="{2B670B22-3A95-4627-A649-D4E8DD4902E1}" dt="2024-01-02T11:59:50.172" v="509"/>
          <pc:sldLayoutMkLst>
            <pc:docMk/>
            <pc:sldMasterMk cId="3605577518" sldId="2147483720"/>
            <pc:sldLayoutMk cId="485679372" sldId="2147483732"/>
          </pc:sldLayoutMkLst>
        </pc:sldLayoutChg>
        <pc:sldLayoutChg chg="modTransition">
          <pc:chgData name="Victoria Frost - GT EW" userId="cb9b7431-e759-45b6-952f-47600e88e37c" providerId="ADAL" clId="{2B670B22-3A95-4627-A649-D4E8DD4902E1}" dt="2024-01-02T11:59:50.172" v="509"/>
          <pc:sldLayoutMkLst>
            <pc:docMk/>
            <pc:sldMasterMk cId="3605577518" sldId="2147483720"/>
            <pc:sldLayoutMk cId="3273775846" sldId="2147483733"/>
          </pc:sldLayoutMkLst>
        </pc:sldLayoutChg>
        <pc:sldLayoutChg chg="modTransition">
          <pc:chgData name="Victoria Frost - GT EW" userId="cb9b7431-e759-45b6-952f-47600e88e37c" providerId="ADAL" clId="{2B670B22-3A95-4627-A649-D4E8DD4902E1}" dt="2024-01-02T11:59:50.172" v="509"/>
          <pc:sldLayoutMkLst>
            <pc:docMk/>
            <pc:sldMasterMk cId="3605577518" sldId="2147483720"/>
            <pc:sldLayoutMk cId="3294689036" sldId="2147483734"/>
          </pc:sldLayoutMkLst>
        </pc:sldLayoutChg>
        <pc:sldLayoutChg chg="modTransition">
          <pc:chgData name="Victoria Frost - GT EW" userId="cb9b7431-e759-45b6-952f-47600e88e37c" providerId="ADAL" clId="{2B670B22-3A95-4627-A649-D4E8DD4902E1}" dt="2024-01-02T11:59:50.172" v="509"/>
          <pc:sldLayoutMkLst>
            <pc:docMk/>
            <pc:sldMasterMk cId="3605577518" sldId="2147483720"/>
            <pc:sldLayoutMk cId="468392241" sldId="2147483735"/>
          </pc:sldLayoutMkLst>
        </pc:sldLayoutChg>
        <pc:sldLayoutChg chg="modTransition">
          <pc:chgData name="Victoria Frost - GT EW" userId="cb9b7431-e759-45b6-952f-47600e88e37c" providerId="ADAL" clId="{2B670B22-3A95-4627-A649-D4E8DD4902E1}" dt="2024-01-02T11:59:50.172" v="509"/>
          <pc:sldLayoutMkLst>
            <pc:docMk/>
            <pc:sldMasterMk cId="3605577518" sldId="2147483720"/>
            <pc:sldLayoutMk cId="2425524330" sldId="2147483736"/>
          </pc:sldLayoutMkLst>
        </pc:sldLayoutChg>
        <pc:sldLayoutChg chg="modTransition">
          <pc:chgData name="Victoria Frost - GT EW" userId="cb9b7431-e759-45b6-952f-47600e88e37c" providerId="ADAL" clId="{2B670B22-3A95-4627-A649-D4E8DD4902E1}" dt="2024-01-02T11:59:50.172" v="509"/>
          <pc:sldLayoutMkLst>
            <pc:docMk/>
            <pc:sldMasterMk cId="3605577518" sldId="2147483720"/>
            <pc:sldLayoutMk cId="3927269021" sldId="2147483737"/>
          </pc:sldLayoutMkLst>
        </pc:sldLayoutChg>
        <pc:sldLayoutChg chg="modTransition">
          <pc:chgData name="Victoria Frost - GT EW" userId="cb9b7431-e759-45b6-952f-47600e88e37c" providerId="ADAL" clId="{2B670B22-3A95-4627-A649-D4E8DD4902E1}" dt="2024-01-02T11:59:50.172" v="509"/>
          <pc:sldLayoutMkLst>
            <pc:docMk/>
            <pc:sldMasterMk cId="3605577518" sldId="2147483720"/>
            <pc:sldLayoutMk cId="3631521452" sldId="2147483738"/>
          </pc:sldLayoutMkLst>
        </pc:sldLayoutChg>
        <pc:sldLayoutChg chg="modTransition">
          <pc:chgData name="Victoria Frost - GT EW" userId="cb9b7431-e759-45b6-952f-47600e88e37c" providerId="ADAL" clId="{2B670B22-3A95-4627-A649-D4E8DD4902E1}" dt="2024-01-02T11:59:50.172" v="509"/>
          <pc:sldLayoutMkLst>
            <pc:docMk/>
            <pc:sldMasterMk cId="3605577518" sldId="2147483720"/>
            <pc:sldLayoutMk cId="2233512953" sldId="2147483743"/>
          </pc:sldLayoutMkLst>
        </pc:sldLayoutChg>
        <pc:sldLayoutChg chg="modTransition">
          <pc:chgData name="Victoria Frost - GT EW" userId="cb9b7431-e759-45b6-952f-47600e88e37c" providerId="ADAL" clId="{2B670B22-3A95-4627-A649-D4E8DD4902E1}" dt="2024-01-02T11:59:50.172" v="509"/>
          <pc:sldLayoutMkLst>
            <pc:docMk/>
            <pc:sldMasterMk cId="3605577518" sldId="2147483720"/>
            <pc:sldLayoutMk cId="1727598285" sldId="214748374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9936EA-76EA-4221-8F79-E7A85217C7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F6BB2721-330D-446A-8732-9A69CC39DB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4B22D71-1808-4344-87CE-430991802E00}" type="datetime1">
              <a:rPr lang="en-GB" smtClean="0"/>
              <a:t>02/01/2024</a:t>
            </a:fld>
            <a:endParaRPr lang="en-GB"/>
          </a:p>
        </p:txBody>
      </p:sp>
      <p:sp>
        <p:nvSpPr>
          <p:cNvPr id="4" name="Footer Placeholder 3">
            <a:extLst>
              <a:ext uri="{FF2B5EF4-FFF2-40B4-BE49-F238E27FC236}">
                <a16:creationId xmlns:a16="http://schemas.microsoft.com/office/drawing/2014/main" id="{D67CC218-3D7F-4C82-93BF-E6D7A30D04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AA108813-25C8-4783-86F8-C303C23D23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F476CCE-055B-4338-9905-78081F969A94}" type="slidenum">
              <a:rPr lang="en-GB" smtClean="0"/>
              <a:t>‹#›</a:t>
            </a:fld>
            <a:endParaRPr lang="en-GB"/>
          </a:p>
        </p:txBody>
      </p:sp>
    </p:spTree>
    <p:extLst>
      <p:ext uri="{BB962C8B-B14F-4D97-AF65-F5344CB8AC3E}">
        <p14:creationId xmlns:p14="http://schemas.microsoft.com/office/powerpoint/2010/main" val="15105845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9EB1013-B844-4C0F-97B0-CCBD764609D3}" type="datetime1">
              <a:rPr lang="en-GB" noProof="0" smtClean="0"/>
              <a:t>02/01/2024</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842455A-0D23-4EAB-9AF9-2CC2B3066B0A}" type="slidenum">
              <a:rPr lang="en-GB" noProof="0" smtClean="0"/>
              <a:t>‹#›</a:t>
            </a:fld>
            <a:endParaRPr lang="en-GB" noProof="0"/>
          </a:p>
        </p:txBody>
      </p:sp>
    </p:spTree>
    <p:extLst>
      <p:ext uri="{BB962C8B-B14F-4D97-AF65-F5344CB8AC3E}">
        <p14:creationId xmlns:p14="http://schemas.microsoft.com/office/powerpoint/2010/main" val="39043684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noProof="1"/>
              <a:t>Having spoken with the Town Clerk, colleagues at Swale Borough Council and among Engagement and Behaviour Change and Energy teams at KCC, we would like to pilot this project in Faversham in Spring 2024. I am presenting this idea to you all today to get your support, and to make the most of our expertise and networks to help this succeed, and set an example for the rest of the county.</a:t>
            </a:r>
          </a:p>
        </p:txBody>
      </p:sp>
      <p:sp>
        <p:nvSpPr>
          <p:cNvPr id="4" name="Slide Number Placeholder 3"/>
          <p:cNvSpPr>
            <a:spLocks noGrp="1"/>
          </p:cNvSpPr>
          <p:nvPr>
            <p:ph type="sldNum" sz="quarter" idx="5"/>
          </p:nvPr>
        </p:nvSpPr>
        <p:spPr/>
        <p:txBody>
          <a:bodyPr rtlCol="0"/>
          <a:lstStyle/>
          <a:p>
            <a:pPr rtl="0"/>
            <a:fld id="{0842455A-0D23-4EAB-9AF9-2CC2B3066B0A}" type="slidenum">
              <a:rPr lang="en-GB" noProof="1" smtClean="0"/>
              <a:t>1</a:t>
            </a:fld>
            <a:endParaRPr lang="en-GB" noProof="1"/>
          </a:p>
        </p:txBody>
      </p:sp>
    </p:spTree>
    <p:extLst>
      <p:ext uri="{BB962C8B-B14F-4D97-AF65-F5344CB8AC3E}">
        <p14:creationId xmlns:p14="http://schemas.microsoft.com/office/powerpoint/2010/main" val="1557331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Energy efficiency retrofit can be a daunting space, for public sector colleagues and residents alike. People may find it difficult to trust salespeople due to vested interests, online databases are abundant, measures can be expensive and central government advice can be broad and/or misleading. A localised, community approach can help showcase and encourage LCT installation. Open Homes is not as novel as we think – let us not allow Kent to fall behind.</a:t>
            </a:r>
          </a:p>
        </p:txBody>
      </p:sp>
      <p:sp>
        <p:nvSpPr>
          <p:cNvPr id="4" name="Slide Number Placeholder 3"/>
          <p:cNvSpPr>
            <a:spLocks noGrp="1"/>
          </p:cNvSpPr>
          <p:nvPr>
            <p:ph type="sldNum" sz="quarter" idx="5"/>
          </p:nvPr>
        </p:nvSpPr>
        <p:spPr/>
        <p:txBody>
          <a:bodyPr/>
          <a:lstStyle/>
          <a:p>
            <a:pPr rtl="0"/>
            <a:fld id="{0842455A-0D23-4EAB-9AF9-2CC2B3066B0A}" type="slidenum">
              <a:rPr lang="en-GB" smtClean="0"/>
              <a:t>2</a:t>
            </a:fld>
            <a:endParaRPr lang="en-GB"/>
          </a:p>
        </p:txBody>
      </p:sp>
    </p:spTree>
    <p:extLst>
      <p:ext uri="{BB962C8B-B14F-4D97-AF65-F5344CB8AC3E}">
        <p14:creationId xmlns:p14="http://schemas.microsoft.com/office/powerpoint/2010/main" val="816167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Faversham is paving the way for sustainability. The Net Zero Toolkit outlines the need for energy eff retrofit, low carbon heat and renewables, using each where feasible and complementary to one another. Community groups lobby for causes related to planning and development, and groups such as Plastic Free Faversham and Friends of the Earth a great places to start with projects like Open Homes. The central Guildhall, for example, is used for many events and gatherings for charities and communities, and the multitude of annual festivals in Faversham illustrates the history, vibrance and capacity of this town to simultaneously celebrate its past and present while building future resilience.</a:t>
            </a:r>
          </a:p>
        </p:txBody>
      </p:sp>
      <p:sp>
        <p:nvSpPr>
          <p:cNvPr id="4" name="Slide Number Placeholder 3"/>
          <p:cNvSpPr>
            <a:spLocks noGrp="1"/>
          </p:cNvSpPr>
          <p:nvPr>
            <p:ph type="sldNum" sz="quarter" idx="5"/>
          </p:nvPr>
        </p:nvSpPr>
        <p:spPr/>
        <p:txBody>
          <a:bodyPr/>
          <a:lstStyle/>
          <a:p>
            <a:pPr rtl="0"/>
            <a:fld id="{0842455A-0D23-4EAB-9AF9-2CC2B3066B0A}" type="slidenum">
              <a:rPr lang="en-GB" smtClean="0"/>
              <a:t>3</a:t>
            </a:fld>
            <a:endParaRPr lang="en-GB"/>
          </a:p>
        </p:txBody>
      </p:sp>
    </p:spTree>
    <p:extLst>
      <p:ext uri="{BB962C8B-B14F-4D97-AF65-F5344CB8AC3E}">
        <p14:creationId xmlns:p14="http://schemas.microsoft.com/office/powerpoint/2010/main" val="248107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842455A-0D23-4EAB-9AF9-2CC2B3066B0A}" type="slidenum">
              <a:rPr lang="en-GB" smtClean="0"/>
              <a:t>4</a:t>
            </a:fld>
            <a:endParaRPr lang="en-GB"/>
          </a:p>
        </p:txBody>
      </p:sp>
    </p:spTree>
    <p:extLst>
      <p:ext uri="{BB962C8B-B14F-4D97-AF65-F5344CB8AC3E}">
        <p14:creationId xmlns:p14="http://schemas.microsoft.com/office/powerpoint/2010/main" val="434416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842455A-0D23-4EAB-9AF9-2CC2B3066B0A}" type="slidenum">
              <a:rPr lang="en-GB" smtClean="0"/>
              <a:t>5</a:t>
            </a:fld>
            <a:endParaRPr lang="en-GB"/>
          </a:p>
        </p:txBody>
      </p:sp>
    </p:spTree>
    <p:extLst>
      <p:ext uri="{BB962C8B-B14F-4D97-AF65-F5344CB8AC3E}">
        <p14:creationId xmlns:p14="http://schemas.microsoft.com/office/powerpoint/2010/main" val="914774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842455A-0D23-4EAB-9AF9-2CC2B3066B0A}" type="slidenum">
              <a:rPr lang="en-GB" smtClean="0"/>
              <a:t>6</a:t>
            </a:fld>
            <a:endParaRPr lang="en-GB"/>
          </a:p>
        </p:txBody>
      </p:sp>
    </p:spTree>
    <p:extLst>
      <p:ext uri="{BB962C8B-B14F-4D97-AF65-F5344CB8AC3E}">
        <p14:creationId xmlns:p14="http://schemas.microsoft.com/office/powerpoint/2010/main" val="2397472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400800"/>
          </a:xfrm>
          <a:solidFill>
            <a:schemeClr val="accent6"/>
          </a:solidFill>
        </p:spPr>
        <p:txBody>
          <a:bodyPr rtlCol="0"/>
          <a:lstStyle/>
          <a:p>
            <a:pPr rtl="0"/>
            <a:r>
              <a:rPr lang="en-US" noProof="0"/>
              <a:t>Click icon to add picture</a:t>
            </a:r>
            <a:endParaRPr lang="en-GB" noProof="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p:nvPr>
        </p:nvSpPr>
        <p:spPr>
          <a:xfrm>
            <a:off x="0" y="3118981"/>
            <a:ext cx="7537703" cy="2462667"/>
          </a:xfrm>
          <a:solidFill>
            <a:schemeClr val="bg1">
              <a:alpha val="93000"/>
            </a:schemeClr>
          </a:solidFill>
        </p:spPr>
        <p:txBody>
          <a:bodyPr lIns="822960" tIns="731520" rtlCol="0" anchor="t" anchorCtr="0">
            <a:normAutofit/>
          </a:bodyPr>
          <a:lstStyle/>
          <a:p>
            <a:pPr rtl="0"/>
            <a:r>
              <a:rPr lang="en-US" sz="5400" noProof="0">
                <a:solidFill>
                  <a:schemeClr val="tx1"/>
                </a:solidFill>
              </a:rPr>
              <a:t>Click to edit Master title style</a:t>
            </a:r>
            <a:endParaRPr lang="en-GB" sz="5400" noProof="0">
              <a:solidFill>
                <a:schemeClr val="tx1"/>
              </a:solidFill>
            </a:endParaRPr>
          </a:p>
        </p:txBody>
      </p:sp>
      <p:sp>
        <p:nvSpPr>
          <p:cNvPr id="9" name="Subtitle 2">
            <a:extLst>
              <a:ext uri="{FF2B5EF4-FFF2-40B4-BE49-F238E27FC236}">
                <a16:creationId xmlns:a16="http://schemas.microsoft.com/office/drawing/2014/main" id="{79DF17D8-A326-44D6-A77D-42DA99E92786}"/>
              </a:ext>
            </a:extLst>
          </p:cNvPr>
          <p:cNvSpPr>
            <a:spLocks noGrp="1"/>
          </p:cNvSpPr>
          <p:nvPr>
            <p:ph type="subTitle" idx="1"/>
          </p:nvPr>
        </p:nvSpPr>
        <p:spPr>
          <a:xfrm>
            <a:off x="754841" y="4735799"/>
            <a:ext cx="6470693" cy="605256"/>
          </a:xfrm>
        </p:spPr>
        <p:txBody>
          <a:bodyPr rtlCol="0"/>
          <a:lstStyle/>
          <a:p>
            <a:pPr rtl="0"/>
            <a:r>
              <a:rPr lang="en-US" noProof="0">
                <a:solidFill>
                  <a:schemeClr val="tx1"/>
                </a:solidFill>
              </a:rPr>
              <a:t>Click to edit Master subtitle style</a:t>
            </a:r>
            <a:endParaRPr lang="en-GB" noProof="0">
              <a:solidFill>
                <a:schemeClr val="tx1"/>
              </a:solidFill>
            </a:endParaRPr>
          </a:p>
        </p:txBody>
      </p:sp>
    </p:spTree>
    <p:extLst>
      <p:ext uri="{BB962C8B-B14F-4D97-AF65-F5344CB8AC3E}">
        <p14:creationId xmlns:p14="http://schemas.microsoft.com/office/powerpoint/2010/main" val="48567937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rtlCol="0"/>
          <a:lstStyle/>
          <a:p>
            <a:pPr rtl="0"/>
            <a:r>
              <a:rPr lang="en-US" noProof="0"/>
              <a:t>Click to edit Master title style</a:t>
            </a:r>
            <a:endParaRPr lang="en-GB" noProof="0"/>
          </a:p>
        </p:txBody>
      </p:sp>
      <p:sp>
        <p:nvSpPr>
          <p:cNvPr id="3" name="Text Placeholder 2"/>
          <p:cNvSpPr>
            <a:spLocks noGrp="1"/>
          </p:cNvSpPr>
          <p:nvPr>
            <p:ph type="body" idx="1"/>
          </p:nvPr>
        </p:nvSpPr>
        <p:spPr>
          <a:xfrm>
            <a:off x="1188720" y="2057400"/>
            <a:ext cx="3200400"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1188720" y="2958274"/>
            <a:ext cx="3200400" cy="2910821"/>
          </a:xfrm>
        </p:spPr>
        <p:txBody>
          <a:bodyPr rtlCol="0"/>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p:cNvSpPr>
            <a:spLocks noGrp="1"/>
          </p:cNvSpPr>
          <p:nvPr>
            <p:ph type="body" sz="quarter" idx="3"/>
          </p:nvPr>
        </p:nvSpPr>
        <p:spPr>
          <a:xfrm>
            <a:off x="4572000" y="2051331"/>
            <a:ext cx="3200400"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p:cNvSpPr>
            <a:spLocks noGrp="1"/>
          </p:cNvSpPr>
          <p:nvPr>
            <p:ph sz="quarter" idx="4"/>
          </p:nvPr>
        </p:nvSpPr>
        <p:spPr>
          <a:xfrm>
            <a:off x="4572000" y="2952204"/>
            <a:ext cx="3200400" cy="2910821"/>
          </a:xfrm>
        </p:spPr>
        <p:txBody>
          <a:bodyPr rtlCol="0"/>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3" name="Text Placeholder 4">
            <a:extLst>
              <a:ext uri="{FF2B5EF4-FFF2-40B4-BE49-F238E27FC236}">
                <a16:creationId xmlns:a16="http://schemas.microsoft.com/office/drawing/2014/main" id="{9721C62B-6826-4C4A-B41E-814C63BA513E}"/>
              </a:ext>
            </a:extLst>
          </p:cNvPr>
          <p:cNvSpPr>
            <a:spLocks noGrp="1"/>
          </p:cNvSpPr>
          <p:nvPr>
            <p:ph type="body" sz="quarter" idx="13"/>
          </p:nvPr>
        </p:nvSpPr>
        <p:spPr>
          <a:xfrm>
            <a:off x="7955280" y="2057400"/>
            <a:ext cx="3200400"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4" name="Content Placeholder 5">
            <a:extLst>
              <a:ext uri="{FF2B5EF4-FFF2-40B4-BE49-F238E27FC236}">
                <a16:creationId xmlns:a16="http://schemas.microsoft.com/office/drawing/2014/main" id="{9F5CD2DF-69E0-48BA-AFAC-83EFCE2ACC89}"/>
              </a:ext>
            </a:extLst>
          </p:cNvPr>
          <p:cNvSpPr>
            <a:spLocks noGrp="1"/>
          </p:cNvSpPr>
          <p:nvPr>
            <p:ph sz="quarter" idx="14"/>
          </p:nvPr>
        </p:nvSpPr>
        <p:spPr>
          <a:xfrm>
            <a:off x="7955280" y="2958273"/>
            <a:ext cx="3200400" cy="2910821"/>
          </a:xfrm>
        </p:spPr>
        <p:txBody>
          <a:bodyPr rtlCol="0"/>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r>
              <a:rPr lang="en-GB" noProof="0"/>
              <a:t>20XX</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23351295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592754-9FDD-4637-8931-8898DCEA2DAF}"/>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33DE7C46-EBCB-4558-B868-C6E743BAE1A2}"/>
              </a:ext>
              <a:ext uri="{C183D7F6-B498-43B3-948B-1728B52AA6E4}">
                <adec:decorative xmlns:adec="http://schemas.microsoft.com/office/drawing/2017/decorative" val="1"/>
              </a:ext>
            </a:extLst>
          </p:cNvPr>
          <p:cNvSpPr/>
          <p:nvPr userDrawn="1"/>
        </p:nvSpPr>
        <p:spPr>
          <a:xfrm>
            <a:off x="707474" y="1238442"/>
            <a:ext cx="3635926" cy="43557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7" name="Title 1">
            <a:extLst>
              <a:ext uri="{FF2B5EF4-FFF2-40B4-BE49-F238E27FC236}">
                <a16:creationId xmlns:a16="http://schemas.microsoft.com/office/drawing/2014/main" id="{5EDD7626-E6F6-463F-8041-E2EC32830F0E}"/>
              </a:ext>
            </a:extLst>
          </p:cNvPr>
          <p:cNvSpPr>
            <a:spLocks noGrp="1"/>
          </p:cNvSpPr>
          <p:nvPr>
            <p:ph type="title"/>
          </p:nvPr>
        </p:nvSpPr>
        <p:spPr>
          <a:xfrm>
            <a:off x="948648" y="1419273"/>
            <a:ext cx="3153580" cy="1358188"/>
          </a:xfrm>
        </p:spPr>
        <p:txBody>
          <a:bodyPr rtlCol="0">
            <a:normAutofit/>
          </a:bodyPr>
          <a:lstStyle>
            <a:lvl1pPr>
              <a:defRPr baseline="0">
                <a:solidFill>
                  <a:schemeClr val="bg1"/>
                </a:solidFill>
              </a:defRPr>
            </a:lvl1pPr>
          </a:lstStyle>
          <a:p>
            <a:pPr rtl="0"/>
            <a:r>
              <a:rPr lang="en-US" sz="3600" noProof="0">
                <a:solidFill>
                  <a:schemeClr val="tx1"/>
                </a:solidFill>
              </a:rPr>
              <a:t>Click to edit Master title style</a:t>
            </a:r>
            <a:endParaRPr lang="en-GB" sz="3600" noProof="0">
              <a:solidFill>
                <a:schemeClr val="tx1"/>
              </a:solidFill>
            </a:endParaRPr>
          </a:p>
        </p:txBody>
      </p:sp>
      <p:cxnSp>
        <p:nvCxnSpPr>
          <p:cNvPr id="8" name="Straight Connector 7">
            <a:extLst>
              <a:ext uri="{FF2B5EF4-FFF2-40B4-BE49-F238E27FC236}">
                <a16:creationId xmlns:a16="http://schemas.microsoft.com/office/drawing/2014/main" id="{4D4A9276-3942-47EA-B16C-FEF66FB6F290}"/>
              </a:ext>
              <a:ext uri="{C183D7F6-B498-43B3-948B-1728B52AA6E4}">
                <adec:decorative xmlns:adec="http://schemas.microsoft.com/office/drawing/2017/decorative" val="1"/>
              </a:ext>
            </a:extLst>
          </p:cNvPr>
          <p:cNvCxnSpPr/>
          <p:nvPr userDrawn="1"/>
        </p:nvCxnSpPr>
        <p:spPr>
          <a:xfrm>
            <a:off x="1092128"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611DABEC-17D7-4DA3-9DEA-F5D74509D3AC}"/>
              </a:ext>
            </a:extLst>
          </p:cNvPr>
          <p:cNvSpPr>
            <a:spLocks noGrp="1"/>
          </p:cNvSpPr>
          <p:nvPr>
            <p:ph idx="1"/>
          </p:nvPr>
        </p:nvSpPr>
        <p:spPr>
          <a:xfrm>
            <a:off x="948648" y="2978254"/>
            <a:ext cx="3153580" cy="2444238"/>
          </a:xfrm>
        </p:spPr>
        <p:txBody>
          <a:bodyPr lIns="91440" rtlCol="0">
            <a:normAutofit/>
          </a:bodyPr>
          <a:lstStyle>
            <a:lvl1pPr>
              <a:defRPr>
                <a:solidFill>
                  <a:schemeClr val="bg1"/>
                </a:solidFill>
              </a:defRPr>
            </a:lvl1pPr>
          </a:lstStyle>
          <a:p>
            <a:pPr marL="0" lvl="0" indent="0" rtl="0">
              <a:lnSpc>
                <a:spcPct val="100000"/>
              </a:lnSpc>
              <a:buNone/>
            </a:pPr>
            <a:r>
              <a:rPr lang="en-US" sz="1600" noProof="0">
                <a:solidFill>
                  <a:schemeClr val="tx1"/>
                </a:solidFill>
              </a:rPr>
              <a:t>Click to edit Master text styles</a:t>
            </a:r>
          </a:p>
        </p:txBody>
      </p:sp>
      <p:sp>
        <p:nvSpPr>
          <p:cNvPr id="13" name="Picture Placeholder 12">
            <a:extLst>
              <a:ext uri="{FF2B5EF4-FFF2-40B4-BE49-F238E27FC236}">
                <a16:creationId xmlns:a16="http://schemas.microsoft.com/office/drawing/2014/main" id="{0A5B6691-D26A-472B-BB73-55A4E0649246}"/>
              </a:ext>
            </a:extLst>
          </p:cNvPr>
          <p:cNvSpPr>
            <a:spLocks noGrp="1"/>
          </p:cNvSpPr>
          <p:nvPr>
            <p:ph type="pic" sz="quarter" idx="13"/>
          </p:nvPr>
        </p:nvSpPr>
        <p:spPr>
          <a:xfrm>
            <a:off x="4672584" y="1234440"/>
            <a:ext cx="3264408" cy="4352544"/>
          </a:xfrm>
          <a:solidFill>
            <a:schemeClr val="accent6"/>
          </a:solidFill>
        </p:spPr>
        <p:txBody>
          <a:bodyPr rtlCol="0"/>
          <a:lstStyle/>
          <a:p>
            <a:pPr rtl="0"/>
            <a:r>
              <a:rPr lang="en-US" noProof="0"/>
              <a:t>Click icon to add picture</a:t>
            </a:r>
            <a:endParaRPr lang="en-GB" noProof="0"/>
          </a:p>
        </p:txBody>
      </p:sp>
      <p:sp>
        <p:nvSpPr>
          <p:cNvPr id="14" name="Picture Placeholder 12">
            <a:extLst>
              <a:ext uri="{FF2B5EF4-FFF2-40B4-BE49-F238E27FC236}">
                <a16:creationId xmlns:a16="http://schemas.microsoft.com/office/drawing/2014/main" id="{BF1FB629-3697-40BE-A9E2-962CC86418D3}"/>
              </a:ext>
            </a:extLst>
          </p:cNvPr>
          <p:cNvSpPr>
            <a:spLocks noGrp="1"/>
          </p:cNvSpPr>
          <p:nvPr>
            <p:ph type="pic" sz="quarter" idx="14"/>
          </p:nvPr>
        </p:nvSpPr>
        <p:spPr>
          <a:xfrm>
            <a:off x="8275320" y="1234440"/>
            <a:ext cx="3264408" cy="4352544"/>
          </a:xfrm>
          <a:solidFill>
            <a:schemeClr val="accent6"/>
          </a:solidFill>
        </p:spPr>
        <p:txBody>
          <a:bodyPr rtlCol="0"/>
          <a:lstStyle/>
          <a:p>
            <a:pPr rtl="0"/>
            <a:r>
              <a:rPr lang="en-US" noProof="0"/>
              <a:t>Click icon to add picture</a:t>
            </a:r>
            <a:endParaRPr lang="en-GB"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92726902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E322D5-1CC3-400A-A187-55543F0E8B93}"/>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p:nvPr>
        </p:nvSpPr>
        <p:spPr>
          <a:xfrm>
            <a:off x="7859485" y="634946"/>
            <a:ext cx="3690257" cy="1450757"/>
          </a:xfrm>
        </p:spPr>
        <p:txBody>
          <a:bodyPr rtlCol="0">
            <a:normAutofit/>
          </a:bodyPr>
          <a:lstStyle/>
          <a:p>
            <a:pPr rtl="0"/>
            <a:r>
              <a:rPr lang="en-US" noProof="0"/>
              <a:t>Click to edit Master title style</a:t>
            </a:r>
            <a:endParaRPr lang="en-GB" noProof="0"/>
          </a:p>
        </p:txBody>
      </p:sp>
      <p:cxnSp>
        <p:nvCxnSpPr>
          <p:cNvPr id="8" name="Straight Connector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FA958037-C140-4697-8EAF-21C950A0ECC5}"/>
              </a:ext>
            </a:extLst>
          </p:cNvPr>
          <p:cNvSpPr>
            <a:spLocks noGrp="1"/>
          </p:cNvSpPr>
          <p:nvPr>
            <p:ph type="pic" sz="quarter" idx="13"/>
          </p:nvPr>
        </p:nvSpPr>
        <p:spPr>
          <a:xfrm>
            <a:off x="630936" y="640080"/>
            <a:ext cx="6912864" cy="5312664"/>
          </a:xfrm>
          <a:solidFill>
            <a:schemeClr val="accent6"/>
          </a:solidFill>
        </p:spPr>
        <p:txBody>
          <a:bodyPr rtlCol="0"/>
          <a:lstStyle/>
          <a:p>
            <a:pPr rtl="0"/>
            <a:r>
              <a:rPr lang="en-US" noProof="0"/>
              <a:t>Click icon to add picture</a:t>
            </a:r>
            <a:endParaRPr lang="en-GB" noProof="0"/>
          </a:p>
        </p:txBody>
      </p:sp>
      <p:sp>
        <p:nvSpPr>
          <p:cNvPr id="9" name="Content Placeholder 14">
            <a:extLst>
              <a:ext uri="{FF2B5EF4-FFF2-40B4-BE49-F238E27FC236}">
                <a16:creationId xmlns:a16="http://schemas.microsoft.com/office/drawing/2014/main" id="{44613BB0-E0E0-4B1C-9926-EBE53B5420E1}"/>
              </a:ext>
            </a:extLst>
          </p:cNvPr>
          <p:cNvSpPr>
            <a:spLocks noGrp="1"/>
          </p:cNvSpPr>
          <p:nvPr>
            <p:ph idx="1"/>
          </p:nvPr>
        </p:nvSpPr>
        <p:spPr>
          <a:xfrm>
            <a:off x="7859485" y="2407436"/>
            <a:ext cx="3690257" cy="3461658"/>
          </a:xfrm>
        </p:spPr>
        <p:txBody>
          <a:bodyPr rtlCol="0">
            <a:normAutofit/>
          </a:bodyPr>
          <a:lstStyle/>
          <a:p>
            <a:pPr lvl="0" rtl="0"/>
            <a:r>
              <a:rPr lang="en-US" noProof="0"/>
              <a:t>Click to edit Master text styles</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63152145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810136-7130-4D10-A77D-0A7BA878209B}"/>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rtlCol="0" anchor="b" anchorCtr="0">
            <a:normAutofit/>
          </a:bodyPr>
          <a:lstStyle>
            <a:lvl1pPr>
              <a:lnSpc>
                <a:spcPct val="90000"/>
              </a:lnSpc>
              <a:defRPr sz="8000" b="0">
                <a:solidFill>
                  <a:schemeClr val="tx1">
                    <a:lumMod val="85000"/>
                    <a:lumOff val="15000"/>
                  </a:schemeClr>
                </a:solidFill>
              </a:defRPr>
            </a:lvl1pPr>
          </a:lstStyle>
          <a:p>
            <a:pPr rtl="0"/>
            <a:r>
              <a:rPr lang="en-US" noProof="0"/>
              <a:t>Click to edit Master title style</a:t>
            </a:r>
            <a:endParaRPr lang="en-GB" noProof="0"/>
          </a:p>
        </p:txBody>
      </p:sp>
      <p:sp>
        <p:nvSpPr>
          <p:cNvPr id="3" name="Text Placeholder 2"/>
          <p:cNvSpPr>
            <a:spLocks noGrp="1"/>
          </p:cNvSpPr>
          <p:nvPr>
            <p:ph type="body" idx="1"/>
          </p:nvPr>
        </p:nvSpPr>
        <p:spPr>
          <a:xfrm>
            <a:off x="1097280" y="4663440"/>
            <a:ext cx="10058400" cy="1143000"/>
          </a:xfrm>
        </p:spPr>
        <p:txBody>
          <a:bodyPr lIns="91440" rIns="91440" rtlCol="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noProof="0"/>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p>
            <a:pPr rtl="0"/>
            <a:r>
              <a:rPr lang="en-GB" noProof="0"/>
              <a:t>20XX</a:t>
            </a:r>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p>
            <a:pPr rtl="0"/>
            <a:r>
              <a:rPr lang="en-GB" noProof="0"/>
              <a:t>Sample Footer Text</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8263110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rtlCol="0"/>
          <a:lstStyle/>
          <a:p>
            <a:pPr rtl="0"/>
            <a:r>
              <a:rPr lang="en-US" noProof="0"/>
              <a:t>Click to edit Master title style</a:t>
            </a:r>
            <a:endParaRPr lang="en-GB" noProof="0"/>
          </a:p>
        </p:txBody>
      </p:sp>
      <p:sp>
        <p:nvSpPr>
          <p:cNvPr id="3" name="Content Placeholder 2"/>
          <p:cNvSpPr>
            <a:spLocks noGrp="1"/>
          </p:cNvSpPr>
          <p:nvPr>
            <p:ph sz="half" idx="1"/>
          </p:nvPr>
        </p:nvSpPr>
        <p:spPr>
          <a:xfrm>
            <a:off x="1188720" y="2120900"/>
            <a:ext cx="4639736" cy="3748193"/>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Content Placeholder 3"/>
          <p:cNvSpPr>
            <a:spLocks noGrp="1"/>
          </p:cNvSpPr>
          <p:nvPr>
            <p:ph sz="half" idx="2"/>
          </p:nvPr>
        </p:nvSpPr>
        <p:spPr>
          <a:xfrm>
            <a:off x="6515944" y="2120900"/>
            <a:ext cx="4639736" cy="3748194"/>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r>
              <a:rPr lang="en-GB" noProof="0"/>
              <a:t>20XX</a:t>
            </a:r>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en-GB" noProof="0"/>
              <a:t>Sample Footer Text</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826755559"/>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D637E5-EBAC-4C88-BDAB-D589FAE7B950}"/>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475667672"/>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rtlCol="0" anchor="b">
            <a:normAutofit/>
          </a:bodyPr>
          <a:lstStyle>
            <a:lvl1pPr>
              <a:lnSpc>
                <a:spcPct val="90000"/>
              </a:lnSpc>
              <a:defRPr sz="3600" b="0">
                <a:solidFill>
                  <a:srgbClr val="FFFFFF"/>
                </a:solidFill>
              </a:defRPr>
            </a:lvl1pPr>
          </a:lstStyle>
          <a:p>
            <a:pPr rtl="0"/>
            <a:r>
              <a:rPr lang="en-US" noProof="0"/>
              <a:t>Click to edit Master title style</a:t>
            </a:r>
            <a:endParaRPr lang="en-GB" noProof="0"/>
          </a:p>
        </p:txBody>
      </p:sp>
      <p:sp>
        <p:nvSpPr>
          <p:cNvPr id="3" name="Content Placeholder 2"/>
          <p:cNvSpPr>
            <a:spLocks noGrp="1"/>
          </p:cNvSpPr>
          <p:nvPr>
            <p:ph idx="1"/>
          </p:nvPr>
        </p:nvSpPr>
        <p:spPr>
          <a:xfrm>
            <a:off x="5458984" y="812799"/>
            <a:ext cx="5928344" cy="5294757"/>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Text Placeholder 3"/>
          <p:cNvSpPr>
            <a:spLocks noGrp="1"/>
          </p:cNvSpPr>
          <p:nvPr>
            <p:ph type="body" sz="half" idx="2"/>
          </p:nvPr>
        </p:nvSpPr>
        <p:spPr>
          <a:xfrm>
            <a:off x="643465" y="3043050"/>
            <a:ext cx="3517567" cy="3064505"/>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5" name="Date Placeholder 4"/>
          <p:cNvSpPr>
            <a:spLocks noGrp="1"/>
          </p:cNvSpPr>
          <p:nvPr>
            <p:ph type="dt" sz="half" idx="10"/>
          </p:nvPr>
        </p:nvSpPr>
        <p:spPr>
          <a:xfrm>
            <a:off x="643464" y="6446520"/>
            <a:ext cx="3517568" cy="365125"/>
          </a:xfrm>
        </p:spPr>
        <p:txBody>
          <a:bodyPr rtlCol="0"/>
          <a:lstStyle>
            <a:lvl1pPr algn="l">
              <a:defRPr/>
            </a:lvl1pPr>
          </a:lstStyle>
          <a:p>
            <a:pPr rtl="0"/>
            <a:r>
              <a:rPr lang="en-GB" noProof="0"/>
              <a:t>20XX</a:t>
            </a:r>
          </a:p>
        </p:txBody>
      </p:sp>
      <p:sp>
        <p:nvSpPr>
          <p:cNvPr id="6" name="Footer Placeholder 5"/>
          <p:cNvSpPr>
            <a:spLocks noGrp="1"/>
          </p:cNvSpPr>
          <p:nvPr>
            <p:ph type="ftr" sz="quarter" idx="11"/>
          </p:nvPr>
        </p:nvSpPr>
        <p:spPr>
          <a:xfrm>
            <a:off x="5458983" y="6446520"/>
            <a:ext cx="5334019" cy="365125"/>
          </a:xfrm>
        </p:spPr>
        <p:txBody>
          <a:bodyPr rtlCol="0"/>
          <a:lstStyle>
            <a:lvl1pPr algn="l">
              <a:defRPr>
                <a:solidFill>
                  <a:schemeClr val="tx2"/>
                </a:solidFill>
              </a:defRPr>
            </a:lvl1pPr>
          </a:lstStyle>
          <a:p>
            <a:pPr rtl="0"/>
            <a:r>
              <a:rPr lang="en-GB" noProof="0"/>
              <a:t>Sample Footer Text</a:t>
            </a:r>
          </a:p>
        </p:txBody>
      </p:sp>
      <p:sp>
        <p:nvSpPr>
          <p:cNvPr id="7" name="Slide Number Placeholder 6"/>
          <p:cNvSpPr>
            <a:spLocks noGrp="1"/>
          </p:cNvSpPr>
          <p:nvPr>
            <p:ph type="sldNum" sz="quarter" idx="12"/>
          </p:nvPr>
        </p:nvSpPr>
        <p:spPr/>
        <p:txBody>
          <a:bodyPr rtlCol="0"/>
          <a:lstStyle>
            <a:lvl1pPr>
              <a:defRPr>
                <a:solidFill>
                  <a:schemeClr val="tx2"/>
                </a:solidFill>
              </a:defRPr>
            </a:lvl1pPr>
          </a:lstStyle>
          <a:p>
            <a:pPr rtl="0"/>
            <a:fld id="{3A98EE3D-8CD1-4C3F-BD1C-C98C9596463C}" type="slidenum">
              <a:rPr lang="en-GB" noProof="0" smtClean="0"/>
              <a:pPr/>
              <a:t>‹#›</a:t>
            </a:fld>
            <a:endParaRPr lang="en-GB" noProof="0"/>
          </a:p>
        </p:txBody>
      </p:sp>
    </p:spTree>
    <p:extLst>
      <p:ext uri="{BB962C8B-B14F-4D97-AF65-F5344CB8AC3E}">
        <p14:creationId xmlns:p14="http://schemas.microsoft.com/office/powerpoint/2010/main" val="124712802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a:p>
        </p:txBody>
      </p:sp>
      <p:sp>
        <p:nvSpPr>
          <p:cNvPr id="2" name="Title 1"/>
          <p:cNvSpPr>
            <a:spLocks noGrp="1"/>
          </p:cNvSpPr>
          <p:nvPr>
            <p:ph type="title"/>
          </p:nvPr>
        </p:nvSpPr>
        <p:spPr>
          <a:xfrm>
            <a:off x="1097279" y="4799362"/>
            <a:ext cx="10113645" cy="743682"/>
          </a:xfrm>
        </p:spPr>
        <p:txBody>
          <a:bodyPr tIns="0" bIns="0" rtlCol="0" anchor="b">
            <a:noAutofit/>
          </a:bodyPr>
          <a:lstStyle>
            <a:lvl1pPr>
              <a:defRPr sz="3600" b="0">
                <a:solidFill>
                  <a:srgbClr val="FFFFFF"/>
                </a:solidFill>
              </a:defRPr>
            </a:lvl1pPr>
          </a:lstStyle>
          <a:p>
            <a:pPr rtl="0"/>
            <a:r>
              <a:rPr lang="en-US" noProof="0"/>
              <a:t>Click to edit Master title style</a:t>
            </a:r>
            <a:endParaRPr lang="en-GB" noProof="0"/>
          </a:p>
        </p:txBody>
      </p:sp>
      <p:sp>
        <p:nvSpPr>
          <p:cNvPr id="4" name="Text Placeholder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5" name="Date Placeholder 4"/>
          <p:cNvSpPr>
            <a:spLocks noGrp="1"/>
          </p:cNvSpPr>
          <p:nvPr>
            <p:ph type="dt" sz="half" idx="10"/>
          </p:nvPr>
        </p:nvSpPr>
        <p:spPr/>
        <p:txBody>
          <a:bodyPr rtlCol="0"/>
          <a:lstStyle>
            <a:lvl1pPr>
              <a:defRPr/>
            </a:lvl1pPr>
          </a:lstStyle>
          <a:p>
            <a:pPr rtl="0"/>
            <a:r>
              <a:rPr lang="en-GB" noProof="0"/>
              <a:t>20XX</a:t>
            </a:r>
          </a:p>
        </p:txBody>
      </p:sp>
      <p:sp>
        <p:nvSpPr>
          <p:cNvPr id="6" name="Footer Placeholder 5"/>
          <p:cNvSpPr>
            <a:spLocks noGrp="1"/>
          </p:cNvSpPr>
          <p:nvPr>
            <p:ph type="ftr" sz="quarter" idx="11"/>
          </p:nvPr>
        </p:nvSpPr>
        <p:spPr>
          <a:xfrm>
            <a:off x="1097279" y="6446838"/>
            <a:ext cx="6818262" cy="365125"/>
          </a:xfrm>
        </p:spPr>
        <p:txBody>
          <a:bodyPr rtlCol="0"/>
          <a:lstStyle/>
          <a:p>
            <a:pPr algn="l" rtl="0"/>
            <a:r>
              <a:rPr lang="en-GB" noProof="0"/>
              <a:t>Sample Footer Text</a:t>
            </a:r>
          </a:p>
        </p:txBody>
      </p:sp>
      <p:sp>
        <p:nvSpPr>
          <p:cNvPr id="7" name="Slide Number Placeholder 6"/>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408366301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34A642-8E00-4F15-9BE5-FED7F68AA98B}"/>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EF018FF3-9740-4BA5-8515-EBFCC62322E6}"/>
              </a:ext>
              <a:ext uri="{C183D7F6-B498-43B3-948B-1728B52AA6E4}">
                <adec:decorative xmlns:adec="http://schemas.microsoft.com/office/drawing/2017/decorative" val="1"/>
              </a:ext>
            </a:extLst>
          </p:cNvPr>
          <p:cNvSpPr/>
          <p:nvPr userDrawn="1"/>
        </p:nvSpPr>
        <p:spPr>
          <a:xfrm>
            <a:off x="7848600" y="643467"/>
            <a:ext cx="3635926" cy="51138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89BEFBB5-382E-4634-9782-68859DEE12F7}"/>
              </a:ext>
              <a:ext uri="{C183D7F6-B498-43B3-948B-1728B52AA6E4}">
                <adec:decorative xmlns:adec="http://schemas.microsoft.com/office/drawing/2017/decorative" val="1"/>
              </a:ext>
            </a:extLst>
          </p:cNvPr>
          <p:cNvCxnSpPr/>
          <p:nvPr userDrawn="1"/>
        </p:nvCxnSpPr>
        <p:spPr>
          <a:xfrm>
            <a:off x="8173792" y="2660530"/>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E069499-3ED9-4F5B-ADC9-5EBFC522E948}"/>
              </a:ext>
            </a:extLst>
          </p:cNvPr>
          <p:cNvSpPr>
            <a:spLocks noGrp="1"/>
          </p:cNvSpPr>
          <p:nvPr>
            <p:ph type="title" hasCustomPrompt="1"/>
          </p:nvPr>
        </p:nvSpPr>
        <p:spPr>
          <a:xfrm>
            <a:off x="8081400" y="1118014"/>
            <a:ext cx="3379080" cy="1450757"/>
          </a:xfrm>
        </p:spPr>
        <p:txBody>
          <a:bodyPr rtlCol="0"/>
          <a:lstStyle>
            <a:lvl1pPr>
              <a:defRPr>
                <a:solidFill>
                  <a:schemeClr val="bg1"/>
                </a:solidFill>
              </a:defRPr>
            </a:lvl1pPr>
          </a:lstStyle>
          <a:p>
            <a:pPr rtl="0"/>
            <a:r>
              <a:rPr lang="en-GB" noProof="0"/>
              <a:t>Click to add title</a:t>
            </a:r>
          </a:p>
        </p:txBody>
      </p:sp>
      <p:sp>
        <p:nvSpPr>
          <p:cNvPr id="15" name="Picture Placeholder 14">
            <a:extLst>
              <a:ext uri="{FF2B5EF4-FFF2-40B4-BE49-F238E27FC236}">
                <a16:creationId xmlns:a16="http://schemas.microsoft.com/office/drawing/2014/main" id="{04052F90-8192-445D-854C-F144C7CFAC76}"/>
              </a:ext>
            </a:extLst>
          </p:cNvPr>
          <p:cNvSpPr>
            <a:spLocks noGrp="1"/>
          </p:cNvSpPr>
          <p:nvPr>
            <p:ph type="pic" sz="quarter" idx="13"/>
          </p:nvPr>
        </p:nvSpPr>
        <p:spPr>
          <a:xfrm>
            <a:off x="640080" y="640080"/>
            <a:ext cx="3273552" cy="2395728"/>
          </a:xfrm>
          <a:solidFill>
            <a:schemeClr val="accent6"/>
          </a:solidFill>
        </p:spPr>
        <p:txBody>
          <a:bodyPr rtlCol="0"/>
          <a:lstStyle/>
          <a:p>
            <a:pPr rtl="0"/>
            <a:r>
              <a:rPr lang="en-US" noProof="0"/>
              <a:t>Click icon to add picture</a:t>
            </a:r>
            <a:endParaRPr lang="en-GB" noProof="0"/>
          </a:p>
        </p:txBody>
      </p:sp>
      <p:sp>
        <p:nvSpPr>
          <p:cNvPr id="16" name="Picture Placeholder 14">
            <a:extLst>
              <a:ext uri="{FF2B5EF4-FFF2-40B4-BE49-F238E27FC236}">
                <a16:creationId xmlns:a16="http://schemas.microsoft.com/office/drawing/2014/main" id="{51433AC9-3FFE-4C0D-A905-A0CB48FB81A1}"/>
              </a:ext>
            </a:extLst>
          </p:cNvPr>
          <p:cNvSpPr>
            <a:spLocks noGrp="1"/>
          </p:cNvSpPr>
          <p:nvPr>
            <p:ph type="pic" sz="quarter" idx="14"/>
          </p:nvPr>
        </p:nvSpPr>
        <p:spPr>
          <a:xfrm>
            <a:off x="4251960" y="640080"/>
            <a:ext cx="3273552" cy="2395728"/>
          </a:xfrm>
          <a:solidFill>
            <a:schemeClr val="accent6"/>
          </a:solidFill>
        </p:spPr>
        <p:txBody>
          <a:bodyPr rtlCol="0"/>
          <a:lstStyle/>
          <a:p>
            <a:pPr rtl="0"/>
            <a:r>
              <a:rPr lang="en-US" noProof="0"/>
              <a:t>Click icon to add picture</a:t>
            </a:r>
            <a:endParaRPr lang="en-GB" noProof="0"/>
          </a:p>
        </p:txBody>
      </p:sp>
      <p:sp>
        <p:nvSpPr>
          <p:cNvPr id="17" name="Picture Placeholder 14">
            <a:extLst>
              <a:ext uri="{FF2B5EF4-FFF2-40B4-BE49-F238E27FC236}">
                <a16:creationId xmlns:a16="http://schemas.microsoft.com/office/drawing/2014/main" id="{5054A368-7C94-4623-8670-651AAB51F2B6}"/>
              </a:ext>
            </a:extLst>
          </p:cNvPr>
          <p:cNvSpPr>
            <a:spLocks noGrp="1"/>
          </p:cNvSpPr>
          <p:nvPr>
            <p:ph type="pic" sz="quarter" idx="15"/>
          </p:nvPr>
        </p:nvSpPr>
        <p:spPr>
          <a:xfrm>
            <a:off x="640080" y="3364992"/>
            <a:ext cx="3273552" cy="2395728"/>
          </a:xfrm>
          <a:solidFill>
            <a:schemeClr val="accent6"/>
          </a:solidFill>
        </p:spPr>
        <p:txBody>
          <a:bodyPr rtlCol="0"/>
          <a:lstStyle/>
          <a:p>
            <a:pPr rtl="0"/>
            <a:r>
              <a:rPr lang="en-US" noProof="0"/>
              <a:t>Click icon to add picture</a:t>
            </a:r>
            <a:endParaRPr lang="en-GB" noProof="0"/>
          </a:p>
        </p:txBody>
      </p:sp>
      <p:sp>
        <p:nvSpPr>
          <p:cNvPr id="18" name="Picture Placeholder 14">
            <a:extLst>
              <a:ext uri="{FF2B5EF4-FFF2-40B4-BE49-F238E27FC236}">
                <a16:creationId xmlns:a16="http://schemas.microsoft.com/office/drawing/2014/main" id="{04D3A3D1-400C-4822-B959-96FF1469FD68}"/>
              </a:ext>
            </a:extLst>
          </p:cNvPr>
          <p:cNvSpPr>
            <a:spLocks noGrp="1"/>
          </p:cNvSpPr>
          <p:nvPr>
            <p:ph type="pic" sz="quarter" idx="16"/>
          </p:nvPr>
        </p:nvSpPr>
        <p:spPr>
          <a:xfrm>
            <a:off x="4251960" y="3364992"/>
            <a:ext cx="3273552" cy="2395728"/>
          </a:xfrm>
          <a:solidFill>
            <a:schemeClr val="accent6"/>
          </a:solidFill>
        </p:spPr>
        <p:txBody>
          <a:bodyPr rtlCol="0"/>
          <a:lstStyle/>
          <a:p>
            <a:pPr rtl="0"/>
            <a:r>
              <a:rPr lang="en-US" noProof="0"/>
              <a:t>Click icon to add picture</a:t>
            </a:r>
            <a:endParaRPr lang="en-GB" noProof="0"/>
          </a:p>
        </p:txBody>
      </p:sp>
      <p:sp>
        <p:nvSpPr>
          <p:cNvPr id="8" name="Text Placeholder 7">
            <a:extLst>
              <a:ext uri="{FF2B5EF4-FFF2-40B4-BE49-F238E27FC236}">
                <a16:creationId xmlns:a16="http://schemas.microsoft.com/office/drawing/2014/main" id="{D8B04F02-660E-4770-B563-1D977AFF4C66}"/>
              </a:ext>
            </a:extLst>
          </p:cNvPr>
          <p:cNvSpPr>
            <a:spLocks noGrp="1"/>
          </p:cNvSpPr>
          <p:nvPr>
            <p:ph type="body" sz="quarter" idx="17"/>
          </p:nvPr>
        </p:nvSpPr>
        <p:spPr>
          <a:xfrm>
            <a:off x="8086408" y="2789067"/>
            <a:ext cx="3176587" cy="2706687"/>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27377584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p:nvPr>
        </p:nvSpPr>
        <p:spPr>
          <a:xfrm>
            <a:off x="1097280" y="286603"/>
            <a:ext cx="10058400" cy="1450757"/>
          </a:xfrm>
        </p:spPr>
        <p:txBody>
          <a:bodyPr rtlCol="0"/>
          <a:lstStyle/>
          <a:p>
            <a:pPr rtl="0"/>
            <a:r>
              <a:rPr lang="en-US" noProof="0"/>
              <a:t>Click to edit Master title style</a:t>
            </a:r>
            <a:endParaRPr lang="en-GB" noProof="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p:nvPr>
        </p:nvSpPr>
        <p:spPr>
          <a:xfrm>
            <a:off x="1097281" y="2108201"/>
            <a:ext cx="3557016" cy="3760891"/>
          </a:xfrm>
        </p:spPr>
        <p:txBody>
          <a:bodyPr rtlCol="0"/>
          <a:lstStyle/>
          <a:p>
            <a:pPr lvl="0" rtl="0"/>
            <a:r>
              <a:rPr lang="en-US" noProof="0"/>
              <a:t>Click to edit Master text styles</a:t>
            </a:r>
          </a:p>
        </p:txBody>
      </p:sp>
      <p:sp>
        <p:nvSpPr>
          <p:cNvPr id="13" name="Picture Placeholder 12">
            <a:extLst>
              <a:ext uri="{FF2B5EF4-FFF2-40B4-BE49-F238E27FC236}">
                <a16:creationId xmlns:a16="http://schemas.microsoft.com/office/drawing/2014/main" id="{8A40EF35-BB21-4D3F-A9D6-2A92BFD0DDD5}"/>
              </a:ext>
            </a:extLst>
          </p:cNvPr>
          <p:cNvSpPr>
            <a:spLocks noGrp="1"/>
          </p:cNvSpPr>
          <p:nvPr>
            <p:ph type="pic" sz="quarter" idx="13"/>
          </p:nvPr>
        </p:nvSpPr>
        <p:spPr>
          <a:xfrm>
            <a:off x="4974336" y="2112264"/>
            <a:ext cx="3035808" cy="1837944"/>
          </a:xfrm>
          <a:solidFill>
            <a:schemeClr val="accent6"/>
          </a:solidFill>
        </p:spPr>
        <p:txBody>
          <a:bodyPr rtlCol="0"/>
          <a:lstStyle/>
          <a:p>
            <a:pPr rtl="0"/>
            <a:r>
              <a:rPr lang="en-US" noProof="0"/>
              <a:t>Click icon to add picture</a:t>
            </a:r>
            <a:endParaRPr lang="en-GB" noProof="0"/>
          </a:p>
        </p:txBody>
      </p:sp>
      <p:sp>
        <p:nvSpPr>
          <p:cNvPr id="14" name="Picture Placeholder 12">
            <a:extLst>
              <a:ext uri="{FF2B5EF4-FFF2-40B4-BE49-F238E27FC236}">
                <a16:creationId xmlns:a16="http://schemas.microsoft.com/office/drawing/2014/main" id="{F7CE5DD4-B27E-482B-8208-FA5A7BBC9AC9}"/>
              </a:ext>
            </a:extLst>
          </p:cNvPr>
          <p:cNvSpPr>
            <a:spLocks noGrp="1"/>
          </p:cNvSpPr>
          <p:nvPr>
            <p:ph type="pic" sz="quarter" idx="14"/>
          </p:nvPr>
        </p:nvSpPr>
        <p:spPr>
          <a:xfrm>
            <a:off x="4974336" y="4032504"/>
            <a:ext cx="3035808" cy="1837944"/>
          </a:xfrm>
          <a:solidFill>
            <a:schemeClr val="accent6"/>
          </a:solidFill>
        </p:spPr>
        <p:txBody>
          <a:bodyPr rtlCol="0"/>
          <a:lstStyle/>
          <a:p>
            <a:pPr rtl="0"/>
            <a:r>
              <a:rPr lang="en-US" noProof="0"/>
              <a:t>Click icon to add picture</a:t>
            </a:r>
            <a:endParaRPr lang="en-GB" noProof="0"/>
          </a:p>
        </p:txBody>
      </p:sp>
      <p:sp>
        <p:nvSpPr>
          <p:cNvPr id="15" name="Picture Placeholder 12">
            <a:extLst>
              <a:ext uri="{FF2B5EF4-FFF2-40B4-BE49-F238E27FC236}">
                <a16:creationId xmlns:a16="http://schemas.microsoft.com/office/drawing/2014/main" id="{1F796570-D07C-4638-8B80-227A6EF1A082}"/>
              </a:ext>
            </a:extLst>
          </p:cNvPr>
          <p:cNvSpPr>
            <a:spLocks noGrp="1"/>
          </p:cNvSpPr>
          <p:nvPr>
            <p:ph type="pic" sz="quarter" idx="15"/>
          </p:nvPr>
        </p:nvSpPr>
        <p:spPr>
          <a:xfrm>
            <a:off x="8110728" y="2112264"/>
            <a:ext cx="3035808" cy="3758184"/>
          </a:xfrm>
          <a:solidFill>
            <a:schemeClr val="accent6"/>
          </a:solidFill>
        </p:spPr>
        <p:txBody>
          <a:bodyPr rtlCol="0"/>
          <a:lstStyle/>
          <a:p>
            <a:pPr rtl="0"/>
            <a:r>
              <a:rPr lang="en-US" noProof="0"/>
              <a:t>Click icon to add picture</a:t>
            </a:r>
            <a:endParaRPr lang="en-GB"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42552433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6" name="Rectangle 5" descr="Tag=AccentColor&#10;Flavor=Dark&#10;Target=Fill">
            <a:extLst>
              <a:ext uri="{FF2B5EF4-FFF2-40B4-BE49-F238E27FC236}">
                <a16:creationId xmlns:a16="http://schemas.microsoft.com/office/drawing/2014/main" id="{17DBCCDB-B58C-45B3-9E63-49F7B0819260}"/>
              </a:ext>
            </a:extLst>
          </p:cNvPr>
          <p:cNvSpPr/>
          <p:nvPr userDrawn="1"/>
        </p:nvSpPr>
        <p:spPr bwMode="white">
          <a:xfrm>
            <a:off x="0" y="4953000"/>
            <a:ext cx="12192000" cy="1905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1">
            <a:extLst>
              <a:ext uri="{FF2B5EF4-FFF2-40B4-BE49-F238E27FC236}">
                <a16:creationId xmlns:a16="http://schemas.microsoft.com/office/drawing/2014/main" id="{07B1649E-A273-4C2E-A9F2-D29871865897}"/>
              </a:ext>
            </a:extLst>
          </p:cNvPr>
          <p:cNvSpPr>
            <a:spLocks noGrp="1"/>
          </p:cNvSpPr>
          <p:nvPr>
            <p:ph type="ctrTitle"/>
          </p:nvPr>
        </p:nvSpPr>
        <p:spPr>
          <a:xfrm>
            <a:off x="1065197" y="5120640"/>
            <a:ext cx="10058400" cy="822960"/>
          </a:xfrm>
        </p:spPr>
        <p:txBody>
          <a:bodyPr rtlCol="0">
            <a:normAutofit/>
          </a:bodyPr>
          <a:lstStyle>
            <a:lvl1pPr>
              <a:defRPr>
                <a:solidFill>
                  <a:schemeClr val="bg1"/>
                </a:solidFill>
              </a:defRPr>
            </a:lvl1pPr>
          </a:lstStyle>
          <a:p>
            <a:pPr rtl="0"/>
            <a:r>
              <a:rPr lang="en-US" sz="3600" noProof="0">
                <a:solidFill>
                  <a:schemeClr val="bg1"/>
                </a:solidFill>
              </a:rPr>
              <a:t>Click to edit Master title style</a:t>
            </a:r>
            <a:endParaRPr lang="en-GB" sz="3600" noProof="0">
              <a:solidFill>
                <a:schemeClr val="bg1"/>
              </a:solidFill>
            </a:endParaRPr>
          </a:p>
        </p:txBody>
      </p:sp>
      <p:sp>
        <p:nvSpPr>
          <p:cNvPr id="8" name="Subtitle 2">
            <a:extLst>
              <a:ext uri="{FF2B5EF4-FFF2-40B4-BE49-F238E27FC236}">
                <a16:creationId xmlns:a16="http://schemas.microsoft.com/office/drawing/2014/main" id="{A72A6B42-C371-4562-8E40-9EE1906C8578}"/>
              </a:ext>
            </a:extLst>
          </p:cNvPr>
          <p:cNvSpPr>
            <a:spLocks noGrp="1"/>
          </p:cNvSpPr>
          <p:nvPr>
            <p:ph type="subTitle" idx="1"/>
          </p:nvPr>
        </p:nvSpPr>
        <p:spPr>
          <a:xfrm>
            <a:off x="1065212" y="5943600"/>
            <a:ext cx="10058400" cy="543513"/>
          </a:xfrm>
        </p:spPr>
        <p:txBody>
          <a:bodyPr rtlCol="0">
            <a:normAutofit/>
          </a:bodyPr>
          <a:lstStyle>
            <a:lvl1pPr>
              <a:defRPr>
                <a:solidFill>
                  <a:schemeClr val="bg1"/>
                </a:solidFill>
              </a:defRPr>
            </a:lvl1pPr>
          </a:lstStyle>
          <a:p>
            <a:pPr rtl="0"/>
            <a:r>
              <a:rPr lang="en-US" sz="1500" noProof="0">
                <a:solidFill>
                  <a:schemeClr val="bg1"/>
                </a:solidFill>
              </a:rPr>
              <a:t>Click to edit Master subtitle style</a:t>
            </a:r>
            <a:endParaRPr lang="en-GB" sz="1500" noProof="0">
              <a:solidFill>
                <a:schemeClr val="bg1"/>
              </a:solidFill>
            </a:endParaRPr>
          </a:p>
        </p:txBody>
      </p:sp>
      <p:sp>
        <p:nvSpPr>
          <p:cNvPr id="13" name="Picture Placeholder 12">
            <a:extLst>
              <a:ext uri="{FF2B5EF4-FFF2-40B4-BE49-F238E27FC236}">
                <a16:creationId xmlns:a16="http://schemas.microsoft.com/office/drawing/2014/main" id="{68504FFB-1664-4F66-BC31-100C8DD98346}"/>
              </a:ext>
            </a:extLst>
          </p:cNvPr>
          <p:cNvSpPr>
            <a:spLocks noGrp="1"/>
          </p:cNvSpPr>
          <p:nvPr>
            <p:ph type="pic" sz="quarter" idx="13"/>
          </p:nvPr>
        </p:nvSpPr>
        <p:spPr>
          <a:xfrm>
            <a:off x="635000" y="640080"/>
            <a:ext cx="3544888" cy="3931920"/>
          </a:xfrm>
          <a:solidFill>
            <a:schemeClr val="accent6"/>
          </a:solidFill>
        </p:spPr>
        <p:txBody>
          <a:bodyPr rtlCol="0"/>
          <a:lstStyle/>
          <a:p>
            <a:pPr rtl="0"/>
            <a:r>
              <a:rPr lang="en-US" noProof="0"/>
              <a:t>Click icon to add picture</a:t>
            </a:r>
            <a:endParaRPr lang="en-GB" noProof="0"/>
          </a:p>
        </p:txBody>
      </p:sp>
      <p:sp>
        <p:nvSpPr>
          <p:cNvPr id="14" name="Picture Placeholder 12">
            <a:extLst>
              <a:ext uri="{FF2B5EF4-FFF2-40B4-BE49-F238E27FC236}">
                <a16:creationId xmlns:a16="http://schemas.microsoft.com/office/drawing/2014/main" id="{1B45578D-1855-4EC0-9E45-E1630D11ACA5}"/>
              </a:ext>
            </a:extLst>
          </p:cNvPr>
          <p:cNvSpPr>
            <a:spLocks noGrp="1"/>
          </p:cNvSpPr>
          <p:nvPr>
            <p:ph type="pic" sz="quarter" idx="14"/>
          </p:nvPr>
        </p:nvSpPr>
        <p:spPr>
          <a:xfrm>
            <a:off x="4343400" y="640080"/>
            <a:ext cx="3544888" cy="3931920"/>
          </a:xfrm>
          <a:solidFill>
            <a:schemeClr val="accent6"/>
          </a:solidFill>
        </p:spPr>
        <p:txBody>
          <a:bodyPr rtlCol="0"/>
          <a:lstStyle/>
          <a:p>
            <a:pPr rtl="0"/>
            <a:r>
              <a:rPr lang="en-US" noProof="0"/>
              <a:t>Click icon to add picture</a:t>
            </a:r>
            <a:endParaRPr lang="en-GB" noProof="0"/>
          </a:p>
        </p:txBody>
      </p:sp>
      <p:sp>
        <p:nvSpPr>
          <p:cNvPr id="15" name="Picture Placeholder 12">
            <a:extLst>
              <a:ext uri="{FF2B5EF4-FFF2-40B4-BE49-F238E27FC236}">
                <a16:creationId xmlns:a16="http://schemas.microsoft.com/office/drawing/2014/main" id="{C93482C2-6151-4050-9F16-9952B0A017A3}"/>
              </a:ext>
            </a:extLst>
          </p:cNvPr>
          <p:cNvSpPr>
            <a:spLocks noGrp="1"/>
          </p:cNvSpPr>
          <p:nvPr>
            <p:ph type="pic" sz="quarter" idx="15"/>
          </p:nvPr>
        </p:nvSpPr>
        <p:spPr>
          <a:xfrm>
            <a:off x="8028432" y="640080"/>
            <a:ext cx="3544888" cy="3931920"/>
          </a:xfrm>
          <a:solidFill>
            <a:schemeClr val="accent6"/>
          </a:solidFill>
        </p:spPr>
        <p:txBody>
          <a:bodyPr rtlCol="0"/>
          <a:lstStyle/>
          <a:p>
            <a:pPr rtl="0"/>
            <a:r>
              <a:rPr lang="en-US" noProof="0"/>
              <a:t>Click icon to add picture</a:t>
            </a:r>
            <a:endParaRPr lang="en-GB" noProof="0"/>
          </a:p>
        </p:txBody>
      </p:sp>
    </p:spTree>
    <p:extLst>
      <p:ext uri="{BB962C8B-B14F-4D97-AF65-F5344CB8AC3E}">
        <p14:creationId xmlns:p14="http://schemas.microsoft.com/office/powerpoint/2010/main" val="46839224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p:cNvSpPr>
            <a:spLocks noGrp="1"/>
          </p:cNvSpPr>
          <p:nvPr>
            <p:ph idx="1"/>
          </p:nvPr>
        </p:nvSpPr>
        <p:spPr>
          <a:xfrm>
            <a:off x="1188720" y="2313432"/>
            <a:ext cx="9966960" cy="3670837"/>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en-GB" noProof="0"/>
              <a:t>Sample Footer Text</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r>
              <a:rPr lang="en-GB" noProof="0"/>
              <a:t>20XX</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65178635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02F1891-1ACC-4692-80A2-4F69EAAAE404}"/>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
            <a:extLst>
              <a:ext uri="{FF2B5EF4-FFF2-40B4-BE49-F238E27FC236}">
                <a16:creationId xmlns:a16="http://schemas.microsoft.com/office/drawing/2014/main" id="{F29B458E-5354-42D4-AE10-8B2F796C3163}"/>
              </a:ext>
            </a:extLst>
          </p:cNvPr>
          <p:cNvSpPr>
            <a:spLocks noGrp="1"/>
          </p:cNvSpPr>
          <p:nvPr>
            <p:ph type="ctrTitle"/>
          </p:nvPr>
        </p:nvSpPr>
        <p:spPr>
          <a:xfrm>
            <a:off x="6730000" y="639097"/>
            <a:ext cx="4813072" cy="3494791"/>
          </a:xfrm>
        </p:spPr>
        <p:txBody>
          <a:bodyPr rtlCol="0">
            <a:normAutofit/>
          </a:bodyPr>
          <a:lstStyle/>
          <a:p>
            <a:pPr rtl="0"/>
            <a:r>
              <a:rPr lang="en-US" noProof="0"/>
              <a:t>Click to edit Master title style</a:t>
            </a:r>
            <a:endParaRPr lang="en-GB" noProof="0"/>
          </a:p>
        </p:txBody>
      </p:sp>
      <p:sp>
        <p:nvSpPr>
          <p:cNvPr id="7" name="Subtitle 2">
            <a:extLst>
              <a:ext uri="{FF2B5EF4-FFF2-40B4-BE49-F238E27FC236}">
                <a16:creationId xmlns:a16="http://schemas.microsoft.com/office/drawing/2014/main" id="{0B121E21-6D9B-46D0-957E-760B095BA4C2}"/>
              </a:ext>
            </a:extLst>
          </p:cNvPr>
          <p:cNvSpPr>
            <a:spLocks noGrp="1"/>
          </p:cNvSpPr>
          <p:nvPr>
            <p:ph type="subTitle" idx="1"/>
          </p:nvPr>
        </p:nvSpPr>
        <p:spPr>
          <a:xfrm>
            <a:off x="6729999" y="4455621"/>
            <a:ext cx="4829101" cy="1238616"/>
          </a:xfrm>
        </p:spPr>
        <p:txBody>
          <a:bodyPr rtlCol="0"/>
          <a:lstStyle/>
          <a:p>
            <a:pPr rtl="0"/>
            <a:r>
              <a:rPr lang="en-US" noProof="0"/>
              <a:t>Click to edit Master subtitle style</a:t>
            </a:r>
            <a:endParaRPr lang="en-GB" noProof="0"/>
          </a:p>
        </p:txBody>
      </p:sp>
      <p:cxnSp>
        <p:nvCxnSpPr>
          <p:cNvPr id="11" name="Straight Connector 10">
            <a:extLst>
              <a:ext uri="{FF2B5EF4-FFF2-40B4-BE49-F238E27FC236}">
                <a16:creationId xmlns:a16="http://schemas.microsoft.com/office/drawing/2014/main" id="{DB51B24F-7663-45C0-BE23-CD0AEFF51287}"/>
              </a:ext>
              <a:ext uri="{C183D7F6-B498-43B3-948B-1728B52AA6E4}">
                <adec:decorative xmlns:adec="http://schemas.microsoft.com/office/drawing/2017/decorative" val="1"/>
              </a:ext>
            </a:extLst>
          </p:cNvPr>
          <p:cNvCxnSpPr/>
          <p:nvPr userDrawn="1"/>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35ABBAD1-553F-4CC1-AB36-7C1BE5089D81}"/>
              </a:ext>
            </a:extLst>
          </p:cNvPr>
          <p:cNvSpPr>
            <a:spLocks noGrp="1"/>
          </p:cNvSpPr>
          <p:nvPr>
            <p:ph type="pic" sz="quarter" idx="13"/>
          </p:nvPr>
        </p:nvSpPr>
        <p:spPr>
          <a:xfrm>
            <a:off x="642938" y="640080"/>
            <a:ext cx="5449824" cy="2743200"/>
          </a:xfrm>
          <a:solidFill>
            <a:schemeClr val="accent6"/>
          </a:solidFill>
        </p:spPr>
        <p:txBody>
          <a:bodyPr rtlCol="0"/>
          <a:lstStyle/>
          <a:p>
            <a:pPr rtl="0"/>
            <a:r>
              <a:rPr lang="en-US" noProof="0"/>
              <a:t>Click icon to add picture</a:t>
            </a:r>
            <a:endParaRPr lang="en-GB" noProof="0"/>
          </a:p>
        </p:txBody>
      </p:sp>
      <p:sp>
        <p:nvSpPr>
          <p:cNvPr id="13" name="Picture Placeholder 11">
            <a:extLst>
              <a:ext uri="{FF2B5EF4-FFF2-40B4-BE49-F238E27FC236}">
                <a16:creationId xmlns:a16="http://schemas.microsoft.com/office/drawing/2014/main" id="{5C06EA1F-5BD5-4FE5-A059-6787DADCB591}"/>
              </a:ext>
            </a:extLst>
          </p:cNvPr>
          <p:cNvSpPr>
            <a:spLocks noGrp="1"/>
          </p:cNvSpPr>
          <p:nvPr>
            <p:ph type="pic" sz="quarter" idx="14"/>
          </p:nvPr>
        </p:nvSpPr>
        <p:spPr>
          <a:xfrm>
            <a:off x="640080" y="3474720"/>
            <a:ext cx="5449824" cy="2743200"/>
          </a:xfrm>
          <a:solidFill>
            <a:schemeClr val="accent6"/>
          </a:solidFill>
        </p:spPr>
        <p:txBody>
          <a:bodyPr rtlCol="0"/>
          <a:lstStyle/>
          <a:p>
            <a:pPr rtl="0"/>
            <a:r>
              <a:rPr lang="en-US" noProof="0"/>
              <a:t>Click icon to add picture</a:t>
            </a:r>
            <a:endParaRPr lang="en-GB"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29468903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p:cNvSpPr>
            <a:spLocks noGrp="1"/>
          </p:cNvSpPr>
          <p:nvPr>
            <p:ph idx="1"/>
          </p:nvPr>
        </p:nvSpPr>
        <p:spPr>
          <a:xfrm>
            <a:off x="1188720" y="2463495"/>
            <a:ext cx="9966960" cy="3368653"/>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en-GB" noProof="0"/>
              <a:t>Sample Footer Text</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r>
              <a:rPr lang="en-GB" noProof="0"/>
              <a:t>20XX</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72759828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r>
              <a:rPr lang="en-GB" noProof="0"/>
              <a:t>20XX</a:t>
            </a:r>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en-GB" noProof="0"/>
              <a:t>Sample Footer Text</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41191792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rtlCol="0"/>
          <a:lstStyle/>
          <a:p>
            <a:pPr rtl="0"/>
            <a:r>
              <a:rPr lang="en-US" noProof="0"/>
              <a:t>Click to edit Master title style</a:t>
            </a:r>
            <a:endParaRPr lang="en-GB" noProof="0"/>
          </a:p>
        </p:txBody>
      </p:sp>
      <p:sp>
        <p:nvSpPr>
          <p:cNvPr id="3" name="Text Placeholder 2"/>
          <p:cNvSpPr>
            <a:spLocks noGrp="1"/>
          </p:cNvSpPr>
          <p:nvPr>
            <p:ph type="body" idx="1"/>
          </p:nvPr>
        </p:nvSpPr>
        <p:spPr>
          <a:xfrm>
            <a:off x="1188720" y="2057400"/>
            <a:ext cx="4639736"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1188720" y="2958274"/>
            <a:ext cx="4639736" cy="2910821"/>
          </a:xfrm>
        </p:spPr>
        <p:txBody>
          <a:bodyPr rtlCol="0"/>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p:cNvSpPr>
            <a:spLocks noGrp="1"/>
          </p:cNvSpPr>
          <p:nvPr>
            <p:ph type="body" sz="quarter" idx="3"/>
          </p:nvPr>
        </p:nvSpPr>
        <p:spPr>
          <a:xfrm>
            <a:off x="6515944" y="2057400"/>
            <a:ext cx="4639736"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p:cNvSpPr>
            <a:spLocks noGrp="1"/>
          </p:cNvSpPr>
          <p:nvPr>
            <p:ph sz="quarter" idx="4"/>
          </p:nvPr>
        </p:nvSpPr>
        <p:spPr>
          <a:xfrm>
            <a:off x="6515944" y="2958273"/>
            <a:ext cx="4639736" cy="2910821"/>
          </a:xfrm>
        </p:spPr>
        <p:txBody>
          <a:bodyPr rtlCol="0"/>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r>
              <a:rPr lang="en-GB" noProof="0"/>
              <a:t>20XX</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95822966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en-US" noProof="0"/>
              <a:t>Click to edit Master title style</a:t>
            </a:r>
            <a:endParaRPr lang="en-GB" noProof="0"/>
          </a:p>
        </p:txBody>
      </p:sp>
      <p:sp>
        <p:nvSpPr>
          <p:cNvPr id="3" name="Text Placeholder 2"/>
          <p:cNvSpPr>
            <a:spLocks noGrp="1"/>
          </p:cNvSpPr>
          <p:nvPr>
            <p:ph type="body" idx="1"/>
          </p:nvPr>
        </p:nvSpPr>
        <p:spPr>
          <a:xfrm>
            <a:off x="1188720" y="2108201"/>
            <a:ext cx="9966960" cy="3760891"/>
          </a:xfrm>
          <a:prstGeom prst="rect">
            <a:avLst/>
          </a:prstGeom>
        </p:spPr>
        <p:txBody>
          <a:bodyPr vert="horz" lIns="0" tIns="45720" rIns="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pPr rtl="0"/>
            <a:r>
              <a:rPr lang="en-GB" noProof="0"/>
              <a:t>20XX</a:t>
            </a:r>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pPr rtl="0"/>
            <a:r>
              <a:rPr lang="en-GB" noProof="0"/>
              <a:t>Sample Footer Text</a:t>
            </a:r>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pPr rtl="0"/>
            <a:fld id="{3A98EE3D-8CD1-4C3F-BD1C-C98C9596463C}" type="slidenum">
              <a:rPr lang="en-GB" noProof="0" smtClean="0"/>
              <a:t>‹#›</a:t>
            </a:fld>
            <a:endParaRPr lang="en-GB" noProof="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57751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6" r:id="rId3"/>
    <p:sldLayoutId id="2147483735" r:id="rId4"/>
    <p:sldLayoutId id="2147483722" r:id="rId5"/>
    <p:sldLayoutId id="2147483734" r:id="rId6"/>
    <p:sldLayoutId id="2147483745" r:id="rId7"/>
    <p:sldLayoutId id="2147483726" r:id="rId8"/>
    <p:sldLayoutId id="2147483725" r:id="rId9"/>
    <p:sldLayoutId id="2147483743" r:id="rId10"/>
    <p:sldLayoutId id="2147483737" r:id="rId11"/>
    <p:sldLayoutId id="2147483738" r:id="rId12"/>
    <p:sldLayoutId id="2147483723" r:id="rId13"/>
    <p:sldLayoutId id="2147483724" r:id="rId14"/>
    <p:sldLayoutId id="2147483727" r:id="rId15"/>
    <p:sldLayoutId id="2147483728" r:id="rId16"/>
    <p:sldLayoutId id="2147483729" r:id="rId17"/>
  </p:sldLayoutIdLst>
  <p:transition spd="slow">
    <p:wipe/>
  </p:transition>
  <p:hf hdr="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favershamtowncouncil.gov.uk/wp-content/uploads/2021/11/netzero-carbon-toolkit_Faversham-.pdf" TargetMode="External"/><Relationship Id="rId7" Type="http://schemas.openxmlformats.org/officeDocument/2006/relationships/hyperlink" Target="https://explorekent.org/plastic-free-faversham/"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favershamtowncouncil.gov.uk/wp-content/uploads/2023/10/Autumn-Newsletter-2023-WEB.pdf" TargetMode="External"/><Relationship Id="rId5" Type="http://schemas.openxmlformats.org/officeDocument/2006/relationships/hyperlink" Target="https://parityprojects.com/services/local-authorities/" TargetMode="External"/><Relationship Id="rId4" Type="http://schemas.openxmlformats.org/officeDocument/2006/relationships/hyperlink" Target="https://www.greenopenhomes.net/abou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5FF348E-C446-4450-8262-D18488C886AA}"/>
              </a:ext>
            </a:extLst>
          </p:cNvPr>
          <p:cNvPicPr>
            <a:picLocks noGrp="1"/>
          </p:cNvPicPr>
          <p:nvPr>
            <p:ph type="pic" sz="quarter" idx="13"/>
          </p:nvPr>
        </p:nvPicPr>
        <p:blipFill rotWithShape="1">
          <a:blip r:embed="rId3"/>
          <a:srcRect l="1" r="-50" b="11556"/>
          <a:stretch/>
        </p:blipFill>
        <p:spPr>
          <a:xfrm>
            <a:off x="1522" y="-1"/>
            <a:ext cx="12190477" cy="6858001"/>
          </a:xfrm>
        </p:spPr>
      </p:pic>
      <p:sp>
        <p:nvSpPr>
          <p:cNvPr id="4" name="Title 3">
            <a:extLst>
              <a:ext uri="{FF2B5EF4-FFF2-40B4-BE49-F238E27FC236}">
                <a16:creationId xmlns:a16="http://schemas.microsoft.com/office/drawing/2014/main" id="{D7559F58-E7E3-4312-BFB5-D3B5719E827E}"/>
              </a:ext>
            </a:extLst>
          </p:cNvPr>
          <p:cNvSpPr>
            <a:spLocks noGrp="1"/>
          </p:cNvSpPr>
          <p:nvPr>
            <p:ph type="ctrTitle"/>
          </p:nvPr>
        </p:nvSpPr>
        <p:spPr>
          <a:xfrm>
            <a:off x="0" y="3118981"/>
            <a:ext cx="7537703" cy="2462667"/>
          </a:xfrm>
        </p:spPr>
        <p:txBody>
          <a:bodyPr rtlCol="0"/>
          <a:lstStyle/>
          <a:p>
            <a:pPr rtl="0"/>
            <a:r>
              <a:rPr lang="en-GB" dirty="0"/>
              <a:t>Green Open Homes</a:t>
            </a:r>
          </a:p>
        </p:txBody>
      </p:sp>
      <p:sp>
        <p:nvSpPr>
          <p:cNvPr id="5" name="Subtitle 4">
            <a:extLst>
              <a:ext uri="{FF2B5EF4-FFF2-40B4-BE49-F238E27FC236}">
                <a16:creationId xmlns:a16="http://schemas.microsoft.com/office/drawing/2014/main" id="{EF502785-6557-4038-9743-2ABFF39CB24A}"/>
              </a:ext>
            </a:extLst>
          </p:cNvPr>
          <p:cNvSpPr>
            <a:spLocks noGrp="1"/>
          </p:cNvSpPr>
          <p:nvPr>
            <p:ph type="subTitle" idx="1"/>
          </p:nvPr>
        </p:nvSpPr>
        <p:spPr>
          <a:xfrm>
            <a:off x="754841" y="4735799"/>
            <a:ext cx="6470693" cy="605256"/>
          </a:xfrm>
        </p:spPr>
        <p:txBody>
          <a:bodyPr rtlCol="0"/>
          <a:lstStyle/>
          <a:p>
            <a:pPr rtl="0"/>
            <a:r>
              <a:rPr lang="en-GB" dirty="0"/>
              <a:t>Spring 2024: Project Proposal for Faversham</a:t>
            </a:r>
          </a:p>
        </p:txBody>
      </p:sp>
      <p:sp>
        <p:nvSpPr>
          <p:cNvPr id="2" name="TextBox 1">
            <a:extLst>
              <a:ext uri="{FF2B5EF4-FFF2-40B4-BE49-F238E27FC236}">
                <a16:creationId xmlns:a16="http://schemas.microsoft.com/office/drawing/2014/main" id="{CAB6E992-A6EC-A899-3796-A44195843E7F}"/>
              </a:ext>
            </a:extLst>
          </p:cNvPr>
          <p:cNvSpPr txBox="1"/>
          <p:nvPr/>
        </p:nvSpPr>
        <p:spPr>
          <a:xfrm>
            <a:off x="10044178" y="6490732"/>
            <a:ext cx="1841500" cy="276999"/>
          </a:xfrm>
          <a:prstGeom prst="rect">
            <a:avLst/>
          </a:prstGeom>
          <a:noFill/>
        </p:spPr>
        <p:txBody>
          <a:bodyPr wrap="square" rtlCol="0">
            <a:spAutoFit/>
          </a:bodyPr>
          <a:lstStyle/>
          <a:p>
            <a:r>
              <a:rPr lang="en-GB" sz="1200" dirty="0">
                <a:solidFill>
                  <a:schemeClr val="bg1"/>
                </a:solidFill>
              </a:rPr>
              <a:t>10 January 2024</a:t>
            </a:r>
          </a:p>
        </p:txBody>
      </p:sp>
    </p:spTree>
    <p:extLst>
      <p:ext uri="{BB962C8B-B14F-4D97-AF65-F5344CB8AC3E}">
        <p14:creationId xmlns:p14="http://schemas.microsoft.com/office/powerpoint/2010/main" val="33166971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BF798-8948-401D-89CE-1ED6136ED254}"/>
              </a:ext>
            </a:extLst>
          </p:cNvPr>
          <p:cNvSpPr>
            <a:spLocks noGrp="1"/>
          </p:cNvSpPr>
          <p:nvPr>
            <p:ph type="title"/>
          </p:nvPr>
        </p:nvSpPr>
        <p:spPr>
          <a:xfrm>
            <a:off x="1097280" y="286603"/>
            <a:ext cx="10058400" cy="1450757"/>
          </a:xfrm>
        </p:spPr>
        <p:txBody>
          <a:bodyPr rtlCol="0"/>
          <a:lstStyle/>
          <a:p>
            <a:pPr rtl="0"/>
            <a:r>
              <a:rPr lang="en-GB" dirty="0"/>
              <a:t>Why Green Open Homes?</a:t>
            </a:r>
          </a:p>
        </p:txBody>
      </p:sp>
      <p:sp>
        <p:nvSpPr>
          <p:cNvPr id="3" name="Content Placeholder 2">
            <a:extLst>
              <a:ext uri="{FF2B5EF4-FFF2-40B4-BE49-F238E27FC236}">
                <a16:creationId xmlns:a16="http://schemas.microsoft.com/office/drawing/2014/main" id="{F9529D8B-2C12-43D2-BC28-8FA4895C977A}"/>
              </a:ext>
            </a:extLst>
          </p:cNvPr>
          <p:cNvSpPr>
            <a:spLocks noGrp="1"/>
          </p:cNvSpPr>
          <p:nvPr>
            <p:ph idx="1"/>
          </p:nvPr>
        </p:nvSpPr>
        <p:spPr>
          <a:xfrm>
            <a:off x="858842" y="2108201"/>
            <a:ext cx="4028655" cy="3937000"/>
          </a:xfrm>
        </p:spPr>
        <p:txBody>
          <a:bodyPr rtlCol="0">
            <a:normAutofit/>
          </a:bodyPr>
          <a:lstStyle/>
          <a:p>
            <a:pPr rtl="0">
              <a:buFont typeface="Courier New" panose="02070309020205020404" pitchFamily="49" charset="0"/>
              <a:buChar char="o"/>
            </a:pPr>
            <a:r>
              <a:rPr lang="en-GB" sz="1800" dirty="0">
                <a:solidFill>
                  <a:srgbClr val="333333"/>
                </a:solidFill>
                <a:latin typeface="arial" panose="020B0604020202020204" pitchFamily="34" charset="0"/>
              </a:rPr>
              <a:t> Showcasing and incentivising Low Carbon Technology (LCT) installation</a:t>
            </a:r>
          </a:p>
          <a:p>
            <a:pPr lvl="1">
              <a:buFont typeface="Courier New" panose="02070309020205020404" pitchFamily="49" charset="0"/>
              <a:buChar char="o"/>
            </a:pPr>
            <a:r>
              <a:rPr lang="en-GB" sz="1600" b="0" i="0" dirty="0">
                <a:solidFill>
                  <a:srgbClr val="333333"/>
                </a:solidFill>
                <a:effectLst/>
                <a:latin typeface="arial" panose="020B0604020202020204" pitchFamily="34" charset="0"/>
              </a:rPr>
              <a:t>A </a:t>
            </a:r>
            <a:r>
              <a:rPr lang="en-GB" sz="1600" b="1" i="0" dirty="0">
                <a:solidFill>
                  <a:srgbClr val="333333"/>
                </a:solidFill>
                <a:effectLst/>
                <a:latin typeface="arial" panose="020B0604020202020204" pitchFamily="34" charset="0"/>
              </a:rPr>
              <a:t>focus on </a:t>
            </a:r>
            <a:r>
              <a:rPr lang="en-GB" sz="1600" b="1" dirty="0">
                <a:solidFill>
                  <a:srgbClr val="333333"/>
                </a:solidFill>
                <a:latin typeface="arial" panose="020B0604020202020204" pitchFamily="34" charset="0"/>
              </a:rPr>
              <a:t>h</a:t>
            </a:r>
            <a:r>
              <a:rPr lang="en-GB" sz="1600" b="1" i="0" dirty="0">
                <a:solidFill>
                  <a:srgbClr val="333333"/>
                </a:solidFill>
                <a:effectLst/>
                <a:latin typeface="arial" panose="020B0604020202020204" pitchFamily="34" charset="0"/>
              </a:rPr>
              <a:t>eat pumps </a:t>
            </a:r>
            <a:r>
              <a:rPr lang="en-GB" sz="1600" b="0" i="0" dirty="0">
                <a:solidFill>
                  <a:srgbClr val="333333"/>
                </a:solidFill>
                <a:effectLst/>
                <a:latin typeface="arial" panose="020B0604020202020204" pitchFamily="34" charset="0"/>
              </a:rPr>
              <a:t>is particularly beneficial</a:t>
            </a:r>
          </a:p>
          <a:p>
            <a:pPr marL="201168" lvl="1" indent="0">
              <a:buNone/>
            </a:pPr>
            <a:endParaRPr lang="en-GB" sz="1600" b="0" i="0" dirty="0">
              <a:solidFill>
                <a:srgbClr val="333333"/>
              </a:solidFill>
              <a:effectLst/>
              <a:latin typeface="arial" panose="020B0604020202020204" pitchFamily="34" charset="0"/>
            </a:endParaRPr>
          </a:p>
          <a:p>
            <a:pPr>
              <a:buFont typeface="Courier New" panose="02070309020205020404" pitchFamily="49" charset="0"/>
              <a:buChar char="o"/>
            </a:pPr>
            <a:r>
              <a:rPr lang="en-GB" sz="1800" b="0" i="0" dirty="0">
                <a:solidFill>
                  <a:srgbClr val="333333"/>
                </a:solidFill>
                <a:effectLst/>
                <a:latin typeface="arial" panose="020B0604020202020204" pitchFamily="34" charset="0"/>
              </a:rPr>
              <a:t>‘You can have a good look at the technology, ask the residents whether the installation was a hassle, </a:t>
            </a:r>
            <a:r>
              <a:rPr lang="en-GB" sz="1800" i="0" dirty="0">
                <a:solidFill>
                  <a:srgbClr val="333333"/>
                </a:solidFill>
                <a:effectLst/>
                <a:latin typeface="arial" panose="020B0604020202020204" pitchFamily="34" charset="0"/>
              </a:rPr>
              <a:t>and </a:t>
            </a:r>
            <a:r>
              <a:rPr lang="en-GB" sz="1800" b="1" i="0" dirty="0">
                <a:solidFill>
                  <a:srgbClr val="333333"/>
                </a:solidFill>
                <a:effectLst/>
                <a:latin typeface="arial" panose="020B0604020202020204" pitchFamily="34" charset="0"/>
              </a:rPr>
              <a:t>find out [how] much they’re really saving </a:t>
            </a:r>
            <a:r>
              <a:rPr lang="en-GB" sz="1800" b="0" i="0" dirty="0">
                <a:solidFill>
                  <a:srgbClr val="333333"/>
                </a:solidFill>
                <a:effectLst/>
                <a:latin typeface="arial" panose="020B0604020202020204" pitchFamily="34" charset="0"/>
              </a:rPr>
              <a:t>on their energy bills as a result.’ (Green Open Homes website)</a:t>
            </a:r>
            <a:endParaRPr lang="en-GB" sz="1800" dirty="0"/>
          </a:p>
        </p:txBody>
      </p:sp>
      <p:pic>
        <p:nvPicPr>
          <p:cNvPr id="8" name="Picture Placeholder 7">
            <a:extLst>
              <a:ext uri="{FF2B5EF4-FFF2-40B4-BE49-F238E27FC236}">
                <a16:creationId xmlns:a16="http://schemas.microsoft.com/office/drawing/2014/main" id="{F9CB6B5C-CC4C-49BD-96A3-CBE188D3D1D1}"/>
              </a:ext>
            </a:extLst>
          </p:cNvPr>
          <p:cNvPicPr>
            <a:picLocks noGrp="1" noChangeAspect="1"/>
          </p:cNvPicPr>
          <p:nvPr>
            <p:ph type="pic" sz="quarter" idx="13"/>
          </p:nvPr>
        </p:nvPicPr>
        <p:blipFill rotWithShape="1">
          <a:blip r:embed="rId3"/>
          <a:srcRect/>
          <a:stretch/>
        </p:blipFill>
        <p:spPr>
          <a:xfrm>
            <a:off x="4974336" y="2112264"/>
            <a:ext cx="3035808" cy="1837944"/>
          </a:xfrm>
        </p:spPr>
      </p:pic>
      <p:pic>
        <p:nvPicPr>
          <p:cNvPr id="12" name="Picture Placeholder 11">
            <a:extLst>
              <a:ext uri="{FF2B5EF4-FFF2-40B4-BE49-F238E27FC236}">
                <a16:creationId xmlns:a16="http://schemas.microsoft.com/office/drawing/2014/main" id="{B466B10D-3068-493B-874B-7199B529DF76}"/>
              </a:ext>
            </a:extLst>
          </p:cNvPr>
          <p:cNvPicPr>
            <a:picLocks noGrp="1" noChangeAspect="1"/>
          </p:cNvPicPr>
          <p:nvPr>
            <p:ph type="pic" sz="quarter" idx="14"/>
          </p:nvPr>
        </p:nvPicPr>
        <p:blipFill rotWithShape="1">
          <a:blip r:embed="rId4"/>
          <a:srcRect/>
          <a:stretch/>
        </p:blipFill>
        <p:spPr>
          <a:xfrm>
            <a:off x="4974336" y="4032504"/>
            <a:ext cx="3035808" cy="1837944"/>
          </a:xfrm>
        </p:spPr>
      </p:pic>
      <p:pic>
        <p:nvPicPr>
          <p:cNvPr id="10" name="Picture Placeholder 9">
            <a:extLst>
              <a:ext uri="{FF2B5EF4-FFF2-40B4-BE49-F238E27FC236}">
                <a16:creationId xmlns:a16="http://schemas.microsoft.com/office/drawing/2014/main" id="{517F2C9B-7C2D-45DA-928A-D0AC3E7694F6}"/>
              </a:ext>
            </a:extLst>
          </p:cNvPr>
          <p:cNvPicPr>
            <a:picLocks noGrp="1" noChangeAspect="1"/>
          </p:cNvPicPr>
          <p:nvPr>
            <p:ph type="pic" sz="quarter" idx="15"/>
          </p:nvPr>
        </p:nvPicPr>
        <p:blipFill rotWithShape="1">
          <a:blip r:embed="rId5"/>
          <a:srcRect t="3327" b="8382"/>
          <a:stretch/>
        </p:blipFill>
        <p:spPr>
          <a:xfrm>
            <a:off x="8096983" y="2123599"/>
            <a:ext cx="2997736" cy="3937000"/>
          </a:xfrm>
        </p:spPr>
      </p:pic>
      <p:sp>
        <p:nvSpPr>
          <p:cNvPr id="13" name="Date Placeholder 12">
            <a:extLst>
              <a:ext uri="{FF2B5EF4-FFF2-40B4-BE49-F238E27FC236}">
                <a16:creationId xmlns:a16="http://schemas.microsoft.com/office/drawing/2014/main" id="{E4173B87-9391-46E5-96E6-9D2A0772426B}"/>
              </a:ext>
            </a:extLst>
          </p:cNvPr>
          <p:cNvSpPr>
            <a:spLocks noGrp="1"/>
          </p:cNvSpPr>
          <p:nvPr>
            <p:ph type="dt" sz="half" idx="10"/>
          </p:nvPr>
        </p:nvSpPr>
        <p:spPr>
          <a:xfrm>
            <a:off x="8218426" y="6446838"/>
            <a:ext cx="2584850" cy="365125"/>
          </a:xfrm>
        </p:spPr>
        <p:txBody>
          <a:bodyPr rtlCol="0"/>
          <a:lstStyle/>
          <a:p>
            <a:pPr rtl="0"/>
            <a:r>
              <a:rPr lang="en-GB" sz="1200" dirty="0"/>
              <a:t>10 January 2024</a:t>
            </a:r>
          </a:p>
        </p:txBody>
      </p:sp>
      <p:sp>
        <p:nvSpPr>
          <p:cNvPr id="15" name="Slide Number Placeholder 14">
            <a:extLst>
              <a:ext uri="{FF2B5EF4-FFF2-40B4-BE49-F238E27FC236}">
                <a16:creationId xmlns:a16="http://schemas.microsoft.com/office/drawing/2014/main" id="{FAC43D02-FCA1-4880-8376-FFDCFB5A520F}"/>
              </a:ext>
            </a:extLst>
          </p:cNvPr>
          <p:cNvSpPr>
            <a:spLocks noGrp="1"/>
          </p:cNvSpPr>
          <p:nvPr>
            <p:ph type="sldNum" sz="quarter" idx="12"/>
          </p:nvPr>
        </p:nvSpPr>
        <p:spPr>
          <a:xfrm>
            <a:off x="10993582" y="6446838"/>
            <a:ext cx="780010" cy="365125"/>
          </a:xfrm>
        </p:spPr>
        <p:txBody>
          <a:bodyPr rtlCol="0"/>
          <a:lstStyle/>
          <a:p>
            <a:pPr rtl="0"/>
            <a:fld id="{3A98EE3D-8CD1-4C3F-BD1C-C98C9596463C}" type="slidenum">
              <a:rPr lang="en-GB" smtClean="0"/>
              <a:pPr rtl="0"/>
              <a:t>2</a:t>
            </a:fld>
            <a:endParaRPr lang="en-GB"/>
          </a:p>
        </p:txBody>
      </p:sp>
    </p:spTree>
    <p:extLst>
      <p:ext uri="{BB962C8B-B14F-4D97-AF65-F5344CB8AC3E}">
        <p14:creationId xmlns:p14="http://schemas.microsoft.com/office/powerpoint/2010/main" val="425008989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BF798-8948-401D-89CE-1ED6136ED254}"/>
              </a:ext>
            </a:extLst>
          </p:cNvPr>
          <p:cNvSpPr>
            <a:spLocks noGrp="1"/>
          </p:cNvSpPr>
          <p:nvPr>
            <p:ph type="title"/>
          </p:nvPr>
        </p:nvSpPr>
        <p:spPr>
          <a:xfrm>
            <a:off x="1097280" y="286603"/>
            <a:ext cx="10058400" cy="1450757"/>
          </a:xfrm>
        </p:spPr>
        <p:txBody>
          <a:bodyPr rtlCol="0"/>
          <a:lstStyle/>
          <a:p>
            <a:pPr rtl="0"/>
            <a:r>
              <a:rPr lang="en-GB" dirty="0"/>
              <a:t>Why Faversham?</a:t>
            </a:r>
          </a:p>
        </p:txBody>
      </p:sp>
      <p:sp>
        <p:nvSpPr>
          <p:cNvPr id="3" name="Content Placeholder 2">
            <a:extLst>
              <a:ext uri="{FF2B5EF4-FFF2-40B4-BE49-F238E27FC236}">
                <a16:creationId xmlns:a16="http://schemas.microsoft.com/office/drawing/2014/main" id="{F9529D8B-2C12-43D2-BC28-8FA4895C977A}"/>
              </a:ext>
            </a:extLst>
          </p:cNvPr>
          <p:cNvSpPr>
            <a:spLocks noGrp="1"/>
          </p:cNvSpPr>
          <p:nvPr>
            <p:ph idx="1"/>
          </p:nvPr>
        </p:nvSpPr>
        <p:spPr>
          <a:xfrm>
            <a:off x="1097281" y="2108201"/>
            <a:ext cx="3557016" cy="3760891"/>
          </a:xfrm>
        </p:spPr>
        <p:txBody>
          <a:bodyPr rtlCol="0">
            <a:normAutofit lnSpcReduction="10000"/>
          </a:bodyPr>
          <a:lstStyle/>
          <a:p>
            <a:pPr rtl="0">
              <a:buFont typeface="Courier New" panose="02070309020205020404" pitchFamily="49" charset="0"/>
              <a:buChar char="o"/>
            </a:pPr>
            <a:r>
              <a:rPr lang="en-GB" sz="1800" i="1" dirty="0">
                <a:latin typeface="Arial" panose="020B0604020202020204" pitchFamily="34" charset="0"/>
                <a:cs typeface="Arial" panose="020B0604020202020204" pitchFamily="34" charset="0"/>
              </a:rPr>
              <a:t> Faversham Neighbourhood Steering Group adopted the </a:t>
            </a:r>
            <a:r>
              <a:rPr lang="en-GB" sz="1800" b="1" i="1" dirty="0">
                <a:latin typeface="Arial" panose="020B0604020202020204" pitchFamily="34" charset="0"/>
                <a:cs typeface="Arial" panose="020B0604020202020204" pitchFamily="34" charset="0"/>
              </a:rPr>
              <a:t>Net Zero Carbon Toolkit </a:t>
            </a:r>
            <a:r>
              <a:rPr lang="en-GB" sz="1800" i="1" dirty="0">
                <a:latin typeface="Arial" panose="020B0604020202020204" pitchFamily="34" charset="0"/>
                <a:cs typeface="Arial" panose="020B0604020202020204" pitchFamily="34" charset="0"/>
              </a:rPr>
              <a:t>In October 2021.</a:t>
            </a:r>
          </a:p>
          <a:p>
            <a:pPr rtl="0">
              <a:buFont typeface="Courier New" panose="02070309020205020404" pitchFamily="49" charset="0"/>
              <a:buChar char="o"/>
            </a:pPr>
            <a:r>
              <a:rPr lang="en-GB" sz="1800" i="1" dirty="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There exists </a:t>
            </a:r>
            <a:r>
              <a:rPr lang="en-GB" sz="1800" b="1" dirty="0">
                <a:latin typeface="Arial" panose="020B0604020202020204" pitchFamily="34" charset="0"/>
                <a:cs typeface="Arial" panose="020B0604020202020204" pitchFamily="34" charset="0"/>
              </a:rPr>
              <a:t>a sense of community and pride </a:t>
            </a:r>
            <a:r>
              <a:rPr lang="en-GB" sz="1800" dirty="0">
                <a:latin typeface="Arial" panose="020B0604020202020204" pitchFamily="34" charset="0"/>
                <a:cs typeface="Arial" panose="020B0604020202020204" pitchFamily="34" charset="0"/>
              </a:rPr>
              <a:t>in the local area</a:t>
            </a:r>
          </a:p>
          <a:p>
            <a:pPr rtl="0">
              <a:buFont typeface="Courier New" panose="02070309020205020404" pitchFamily="49" charset="0"/>
              <a:buChar char="o"/>
            </a:pPr>
            <a:r>
              <a:rPr lang="en-GB" sz="1800" dirty="0">
                <a:latin typeface="Arial" panose="020B0604020202020204" pitchFamily="34" charset="0"/>
                <a:cs typeface="Arial" panose="020B0604020202020204" pitchFamily="34" charset="0"/>
              </a:rPr>
              <a:t> ~300 homes have heat pumps in Swale; around </a:t>
            </a:r>
            <a:r>
              <a:rPr lang="en-GB" sz="1800" b="1" dirty="0">
                <a:latin typeface="Arial" panose="020B0604020202020204" pitchFamily="34" charset="0"/>
                <a:cs typeface="Arial" panose="020B0604020202020204" pitchFamily="34" charset="0"/>
              </a:rPr>
              <a:t>100 of these are in Faversham</a:t>
            </a:r>
          </a:p>
          <a:p>
            <a:pPr rtl="0">
              <a:buFont typeface="Courier New" panose="02070309020205020404" pitchFamily="49" charset="0"/>
              <a:buChar char="o"/>
            </a:pPr>
            <a:r>
              <a:rPr lang="en-GB" i="1" dirty="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An opportunity to be an early </a:t>
            </a:r>
            <a:r>
              <a:rPr lang="en-GB" sz="1800">
                <a:latin typeface="Arial" panose="020B0604020202020204" pitchFamily="34" charset="0"/>
                <a:cs typeface="Arial" panose="020B0604020202020204" pitchFamily="34" charset="0"/>
              </a:rPr>
              <a:t>mover in Kent</a:t>
            </a:r>
            <a:endParaRPr lang="en-GB" sz="1800" dirty="0">
              <a:latin typeface="Arial" panose="020B0604020202020204" pitchFamily="34" charset="0"/>
              <a:cs typeface="Arial" panose="020B0604020202020204" pitchFamily="34" charset="0"/>
            </a:endParaRPr>
          </a:p>
          <a:p>
            <a:pPr rtl="0">
              <a:buFont typeface="Courier New" panose="02070309020205020404" pitchFamily="49" charset="0"/>
              <a:buChar char="o"/>
            </a:pPr>
            <a:endParaRPr lang="en-GB" sz="1800" dirty="0">
              <a:latin typeface="Arial" panose="020B0604020202020204" pitchFamily="34" charset="0"/>
              <a:cs typeface="Arial" panose="020B0604020202020204" pitchFamily="34" charset="0"/>
            </a:endParaRPr>
          </a:p>
        </p:txBody>
      </p:sp>
      <p:pic>
        <p:nvPicPr>
          <p:cNvPr id="8" name="Picture Placeholder 7">
            <a:extLst>
              <a:ext uri="{FF2B5EF4-FFF2-40B4-BE49-F238E27FC236}">
                <a16:creationId xmlns:a16="http://schemas.microsoft.com/office/drawing/2014/main" id="{F9CB6B5C-CC4C-49BD-96A3-CBE188D3D1D1}"/>
              </a:ext>
            </a:extLst>
          </p:cNvPr>
          <p:cNvPicPr>
            <a:picLocks noGrp="1" noChangeAspect="1"/>
          </p:cNvPicPr>
          <p:nvPr>
            <p:ph type="pic" sz="quarter" idx="13"/>
          </p:nvPr>
        </p:nvPicPr>
        <p:blipFill rotWithShape="1">
          <a:blip r:embed="rId3"/>
          <a:srcRect l="8474" t="1" r="6857" b="1151"/>
          <a:stretch/>
        </p:blipFill>
        <p:spPr>
          <a:xfrm>
            <a:off x="7537705" y="2044092"/>
            <a:ext cx="3557016" cy="2769815"/>
          </a:xfrm>
        </p:spPr>
      </p:pic>
      <p:pic>
        <p:nvPicPr>
          <p:cNvPr id="10" name="Picture Placeholder 9">
            <a:extLst>
              <a:ext uri="{FF2B5EF4-FFF2-40B4-BE49-F238E27FC236}">
                <a16:creationId xmlns:a16="http://schemas.microsoft.com/office/drawing/2014/main" id="{517F2C9B-7C2D-45DA-928A-D0AC3E7694F6}"/>
              </a:ext>
            </a:extLst>
          </p:cNvPr>
          <p:cNvPicPr preferRelativeResize="0">
            <a:picLocks noGrp="1" noChangeAspect="1"/>
          </p:cNvPicPr>
          <p:nvPr>
            <p:ph type="pic" sz="quarter" idx="15"/>
          </p:nvPr>
        </p:nvPicPr>
        <p:blipFill rotWithShape="1">
          <a:blip r:embed="rId4"/>
          <a:srcRect l="24674" t="15220" r="21233" b="12919"/>
          <a:stretch/>
        </p:blipFill>
        <p:spPr>
          <a:xfrm>
            <a:off x="4884927" y="2044092"/>
            <a:ext cx="2483105" cy="2483105"/>
          </a:xfrm>
        </p:spPr>
      </p:pic>
      <p:sp>
        <p:nvSpPr>
          <p:cNvPr id="13" name="Date Placeholder 12">
            <a:extLst>
              <a:ext uri="{FF2B5EF4-FFF2-40B4-BE49-F238E27FC236}">
                <a16:creationId xmlns:a16="http://schemas.microsoft.com/office/drawing/2014/main" id="{E4173B87-9391-46E5-96E6-9D2A0772426B}"/>
              </a:ext>
            </a:extLst>
          </p:cNvPr>
          <p:cNvSpPr>
            <a:spLocks noGrp="1"/>
          </p:cNvSpPr>
          <p:nvPr>
            <p:ph type="dt" sz="half" idx="10"/>
          </p:nvPr>
        </p:nvSpPr>
        <p:spPr>
          <a:xfrm>
            <a:off x="8218426" y="6446838"/>
            <a:ext cx="2584850" cy="365125"/>
          </a:xfrm>
        </p:spPr>
        <p:txBody>
          <a:bodyPr rtlCol="0"/>
          <a:lstStyle/>
          <a:p>
            <a:pPr rtl="0"/>
            <a:r>
              <a:rPr lang="en-GB" sz="1200" dirty="0"/>
              <a:t>10 January 2024</a:t>
            </a:r>
          </a:p>
        </p:txBody>
      </p:sp>
      <p:sp>
        <p:nvSpPr>
          <p:cNvPr id="15" name="Slide Number Placeholder 14">
            <a:extLst>
              <a:ext uri="{FF2B5EF4-FFF2-40B4-BE49-F238E27FC236}">
                <a16:creationId xmlns:a16="http://schemas.microsoft.com/office/drawing/2014/main" id="{FAC43D02-FCA1-4880-8376-FFDCFB5A520F}"/>
              </a:ext>
            </a:extLst>
          </p:cNvPr>
          <p:cNvSpPr>
            <a:spLocks noGrp="1"/>
          </p:cNvSpPr>
          <p:nvPr>
            <p:ph type="sldNum" sz="quarter" idx="12"/>
          </p:nvPr>
        </p:nvSpPr>
        <p:spPr>
          <a:xfrm>
            <a:off x="10993582" y="6446838"/>
            <a:ext cx="780010" cy="365125"/>
          </a:xfrm>
        </p:spPr>
        <p:txBody>
          <a:bodyPr rtlCol="0"/>
          <a:lstStyle/>
          <a:p>
            <a:pPr rtl="0"/>
            <a:fld id="{3A98EE3D-8CD1-4C3F-BD1C-C98C9596463C}" type="slidenum">
              <a:rPr lang="en-GB" smtClean="0"/>
              <a:pPr rtl="0"/>
              <a:t>3</a:t>
            </a:fld>
            <a:endParaRPr lang="en-GB"/>
          </a:p>
        </p:txBody>
      </p:sp>
      <p:pic>
        <p:nvPicPr>
          <p:cNvPr id="6" name="Picture Placeholder 5">
            <a:extLst>
              <a:ext uri="{FF2B5EF4-FFF2-40B4-BE49-F238E27FC236}">
                <a16:creationId xmlns:a16="http://schemas.microsoft.com/office/drawing/2014/main" id="{E3CA8CB6-8B12-8386-0C22-6243AAC5AA69}"/>
              </a:ext>
            </a:extLst>
          </p:cNvPr>
          <p:cNvPicPr>
            <a:picLocks noGrp="1" noChangeAspect="1"/>
          </p:cNvPicPr>
          <p:nvPr>
            <p:ph type="pic" sz="quarter" idx="14"/>
          </p:nvPr>
        </p:nvPicPr>
        <p:blipFill rotWithShape="1">
          <a:blip r:embed="rId5"/>
          <a:srcRect l="-14" t="30220" r="14" b="16168"/>
          <a:stretch/>
        </p:blipFill>
        <p:spPr>
          <a:xfrm>
            <a:off x="7540590" y="4953001"/>
            <a:ext cx="3554129" cy="1270304"/>
          </a:xfrm>
          <a:prstGeom prst="rect">
            <a:avLst/>
          </a:prstGeom>
        </p:spPr>
      </p:pic>
    </p:spTree>
    <p:extLst>
      <p:ext uri="{BB962C8B-B14F-4D97-AF65-F5344CB8AC3E}">
        <p14:creationId xmlns:p14="http://schemas.microsoft.com/office/powerpoint/2010/main" val="120366255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2">
            <a:extLst>
              <a:ext uri="{FF2B5EF4-FFF2-40B4-BE49-F238E27FC236}">
                <a16:creationId xmlns:a16="http://schemas.microsoft.com/office/drawing/2014/main" id="{E4173B87-9391-46E5-96E6-9D2A0772426B}"/>
              </a:ext>
            </a:extLst>
          </p:cNvPr>
          <p:cNvSpPr>
            <a:spLocks noGrp="1"/>
          </p:cNvSpPr>
          <p:nvPr>
            <p:ph type="dt" sz="half" idx="10"/>
          </p:nvPr>
        </p:nvSpPr>
        <p:spPr>
          <a:xfrm>
            <a:off x="8218426" y="6446838"/>
            <a:ext cx="2584850" cy="365125"/>
          </a:xfrm>
        </p:spPr>
        <p:txBody>
          <a:bodyPr rtlCol="0"/>
          <a:lstStyle/>
          <a:p>
            <a:pPr rtl="0"/>
            <a:r>
              <a:rPr lang="en-GB" sz="1200" dirty="0"/>
              <a:t>10 January 2024</a:t>
            </a:r>
          </a:p>
        </p:txBody>
      </p:sp>
      <p:sp>
        <p:nvSpPr>
          <p:cNvPr id="15" name="Slide Number Placeholder 14">
            <a:extLst>
              <a:ext uri="{FF2B5EF4-FFF2-40B4-BE49-F238E27FC236}">
                <a16:creationId xmlns:a16="http://schemas.microsoft.com/office/drawing/2014/main" id="{FAC43D02-FCA1-4880-8376-FFDCFB5A520F}"/>
              </a:ext>
            </a:extLst>
          </p:cNvPr>
          <p:cNvSpPr>
            <a:spLocks noGrp="1"/>
          </p:cNvSpPr>
          <p:nvPr>
            <p:ph type="sldNum" sz="quarter" idx="12"/>
          </p:nvPr>
        </p:nvSpPr>
        <p:spPr>
          <a:xfrm>
            <a:off x="10993582" y="6446838"/>
            <a:ext cx="780010" cy="365125"/>
          </a:xfrm>
        </p:spPr>
        <p:txBody>
          <a:bodyPr rtlCol="0"/>
          <a:lstStyle/>
          <a:p>
            <a:pPr rtl="0"/>
            <a:fld id="{3A98EE3D-8CD1-4C3F-BD1C-C98C9596463C}" type="slidenum">
              <a:rPr lang="en-GB" smtClean="0"/>
              <a:pPr rtl="0"/>
              <a:t>4</a:t>
            </a:fld>
            <a:endParaRPr lang="en-GB"/>
          </a:p>
        </p:txBody>
      </p:sp>
      <p:pic>
        <p:nvPicPr>
          <p:cNvPr id="1026" name="Picture 2" descr="Teamwork successful together concept. Business People Holding the big ...">
            <a:extLst>
              <a:ext uri="{FF2B5EF4-FFF2-40B4-BE49-F238E27FC236}">
                <a16:creationId xmlns:a16="http://schemas.microsoft.com/office/drawing/2014/main" id="{55717A26-54ED-86ED-13E8-55B997D522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53" b="9965"/>
          <a:stretch/>
        </p:blipFill>
        <p:spPr bwMode="auto">
          <a:xfrm>
            <a:off x="3213717" y="51813"/>
            <a:ext cx="8954830" cy="61270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BF4EC21-33BC-DAA0-3030-CE3C59F293A0}"/>
              </a:ext>
            </a:extLst>
          </p:cNvPr>
          <p:cNvSpPr/>
          <p:nvPr/>
        </p:nvSpPr>
        <p:spPr>
          <a:xfrm>
            <a:off x="0" y="0"/>
            <a:ext cx="7870004" cy="6341757"/>
          </a:xfrm>
          <a:prstGeom prst="rect">
            <a:avLst/>
          </a:prstGeom>
          <a:gradFill flip="none" rotWithShape="1">
            <a:gsLst>
              <a:gs pos="0">
                <a:schemeClr val="accent1">
                  <a:lumMod val="5000"/>
                  <a:lumOff val="95000"/>
                  <a:alpha val="0"/>
                </a:schemeClr>
              </a:gs>
              <a:gs pos="15000">
                <a:schemeClr val="bg1">
                  <a:alpha val="59000"/>
                </a:schemeClr>
              </a:gs>
              <a:gs pos="77000">
                <a:schemeClr val="bg1"/>
              </a:gs>
              <a:gs pos="100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F9529D8B-2C12-43D2-BC28-8FA4895C977A}"/>
              </a:ext>
            </a:extLst>
          </p:cNvPr>
          <p:cNvSpPr>
            <a:spLocks noGrp="1"/>
          </p:cNvSpPr>
          <p:nvPr>
            <p:ph idx="1"/>
          </p:nvPr>
        </p:nvSpPr>
        <p:spPr>
          <a:xfrm>
            <a:off x="861134" y="2108200"/>
            <a:ext cx="5504155" cy="4398057"/>
          </a:xfrm>
        </p:spPr>
        <p:txBody>
          <a:bodyPr rtlCol="0">
            <a:normAutofit fontScale="92500"/>
          </a:bodyPr>
          <a:lstStyle/>
          <a:p>
            <a:pPr>
              <a:buFont typeface="Courier New" panose="02070309020205020404" pitchFamily="49" charset="0"/>
              <a:buChar char="o"/>
            </a:pPr>
            <a:r>
              <a:rPr lang="en-GB" sz="1800" i="1" dirty="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Delegate roles and arrange regular meetings to discuss</a:t>
            </a:r>
          </a:p>
          <a:p>
            <a:pPr>
              <a:buFont typeface="Courier New" panose="02070309020205020404" pitchFamily="49" charset="0"/>
              <a:buChar char="o"/>
            </a:pPr>
            <a:r>
              <a:rPr lang="en-GB" sz="1800" dirty="0">
                <a:latin typeface="Arial" panose="020B0604020202020204" pitchFamily="34" charset="0"/>
                <a:cs typeface="Arial" panose="020B0604020202020204" pitchFamily="34" charset="0"/>
              </a:rPr>
              <a:t> Decide upon event format and allocate stewards</a:t>
            </a:r>
          </a:p>
          <a:p>
            <a:pPr lvl="1">
              <a:buFont typeface="Courier New" panose="02070309020205020404" pitchFamily="49" charset="0"/>
              <a:buChar char="o"/>
            </a:pPr>
            <a:r>
              <a:rPr lang="en-GB" sz="1600" dirty="0">
                <a:latin typeface="Arial" panose="020B0604020202020204" pitchFamily="34" charset="0"/>
                <a:cs typeface="Arial" panose="020B0604020202020204" pitchFamily="34" charset="0"/>
              </a:rPr>
              <a:t>Slot-booking for each home through Eventbrite</a:t>
            </a:r>
          </a:p>
          <a:p>
            <a:pPr rtl="0">
              <a:buFont typeface="Courier New" panose="02070309020205020404" pitchFamily="49" charset="0"/>
              <a:buChar char="o"/>
            </a:pPr>
            <a:r>
              <a:rPr lang="en-GB" sz="1800" dirty="0">
                <a:latin typeface="Arial" panose="020B0604020202020204" pitchFamily="34" charset="0"/>
                <a:cs typeface="Arial" panose="020B0604020202020204" pitchFamily="34" charset="0"/>
              </a:rPr>
              <a:t> Promote the scheme to</a:t>
            </a:r>
            <a:r>
              <a:rPr lang="en-GB" sz="1800" b="1" dirty="0">
                <a:latin typeface="Arial" panose="020B0604020202020204" pitchFamily="34" charset="0"/>
                <a:cs typeface="Arial" panose="020B0604020202020204" pitchFamily="34" charset="0"/>
              </a:rPr>
              <a:t> homeowners </a:t>
            </a:r>
            <a:r>
              <a:rPr lang="en-GB" sz="1800" dirty="0">
                <a:latin typeface="Arial" panose="020B0604020202020204" pitchFamily="34" charset="0"/>
                <a:cs typeface="Arial" panose="020B0604020202020204" pitchFamily="34" charset="0"/>
              </a:rPr>
              <a:t>with LCT through networks and newsletters</a:t>
            </a:r>
          </a:p>
          <a:p>
            <a:pPr rtl="0">
              <a:buFont typeface="Courier New" panose="02070309020205020404" pitchFamily="49" charset="0"/>
              <a:buChar char="o"/>
            </a:pPr>
            <a:r>
              <a:rPr lang="en-GB" sz="1800" i="1" dirty="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Promote the scheme to all </a:t>
            </a:r>
            <a:r>
              <a:rPr lang="en-GB" sz="1800" b="1" dirty="0">
                <a:latin typeface="Arial" panose="020B0604020202020204" pitchFamily="34" charset="0"/>
                <a:cs typeface="Arial" panose="020B0604020202020204" pitchFamily="34" charset="0"/>
              </a:rPr>
              <a:t>residents </a:t>
            </a:r>
            <a:r>
              <a:rPr lang="en-GB" sz="1800" dirty="0">
                <a:latin typeface="Arial" panose="020B0604020202020204" pitchFamily="34" charset="0"/>
                <a:cs typeface="Arial" panose="020B0604020202020204" pitchFamily="34" charset="0"/>
              </a:rPr>
              <a:t>to attend events</a:t>
            </a:r>
          </a:p>
          <a:p>
            <a:pPr rtl="0">
              <a:buFont typeface="Courier New" panose="02070309020205020404" pitchFamily="49" charset="0"/>
              <a:buChar char="o"/>
            </a:pPr>
            <a:r>
              <a:rPr lang="en-GB" sz="1800" dirty="0">
                <a:latin typeface="Arial" panose="020B0604020202020204" pitchFamily="34" charset="0"/>
                <a:cs typeface="Arial" panose="020B0604020202020204" pitchFamily="34" charset="0"/>
              </a:rPr>
              <a:t> Agree aims: monitor attendance, address and note popular queries and myths, ask if people are happy to be contacted by Councils in future (Eventbrite tick box)</a:t>
            </a:r>
          </a:p>
          <a:p>
            <a:pPr rtl="0">
              <a:buFont typeface="Courier New" panose="02070309020205020404" pitchFamily="49" charset="0"/>
              <a:buChar char="o"/>
            </a:pPr>
            <a:r>
              <a:rPr lang="en-GB" sz="1800" dirty="0">
                <a:latin typeface="Arial" panose="020B0604020202020204" pitchFamily="34" charset="0"/>
                <a:cs typeface="Arial" panose="020B0604020202020204" pitchFamily="34" charset="0"/>
              </a:rPr>
              <a:t> Confirm dates: Sat. 6</a:t>
            </a:r>
            <a:r>
              <a:rPr lang="en-GB" sz="1800" baseline="30000" dirty="0">
                <a:latin typeface="Arial" panose="020B0604020202020204" pitchFamily="34" charset="0"/>
                <a:cs typeface="Arial" panose="020B0604020202020204" pitchFamily="34" charset="0"/>
              </a:rPr>
              <a:t>th</a:t>
            </a:r>
            <a:r>
              <a:rPr lang="en-GB" sz="1800" dirty="0">
                <a:latin typeface="Arial" panose="020B0604020202020204" pitchFamily="34" charset="0"/>
                <a:cs typeface="Arial" panose="020B0604020202020204" pitchFamily="34" charset="0"/>
              </a:rPr>
              <a:t> April and Sat. 11</a:t>
            </a:r>
            <a:r>
              <a:rPr lang="en-GB" sz="1800" baseline="30000" dirty="0">
                <a:latin typeface="Arial" panose="020B0604020202020204" pitchFamily="34" charset="0"/>
                <a:cs typeface="Arial" panose="020B0604020202020204" pitchFamily="34" charset="0"/>
              </a:rPr>
              <a:t>th</a:t>
            </a:r>
            <a:r>
              <a:rPr lang="en-GB" sz="1800" dirty="0">
                <a:latin typeface="Arial" panose="020B0604020202020204" pitchFamily="34" charset="0"/>
                <a:cs typeface="Arial" panose="020B0604020202020204" pitchFamily="34" charset="0"/>
              </a:rPr>
              <a:t> May 2024 avoid Bank Holidays and other local events</a:t>
            </a:r>
          </a:p>
          <a:p>
            <a:pPr rtl="0">
              <a:buFont typeface="Courier New" panose="02070309020205020404" pitchFamily="49" charset="0"/>
              <a:buChar char="o"/>
            </a:pPr>
            <a:endParaRPr lang="en-GB" sz="18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20BF798-8948-401D-89CE-1ED6136ED254}"/>
              </a:ext>
            </a:extLst>
          </p:cNvPr>
          <p:cNvSpPr>
            <a:spLocks noGrp="1"/>
          </p:cNvSpPr>
          <p:nvPr>
            <p:ph type="title"/>
          </p:nvPr>
        </p:nvSpPr>
        <p:spPr>
          <a:xfrm>
            <a:off x="1097280" y="286603"/>
            <a:ext cx="10058400" cy="1450757"/>
          </a:xfrm>
        </p:spPr>
        <p:txBody>
          <a:bodyPr rtlCol="0"/>
          <a:lstStyle/>
          <a:p>
            <a:pPr rtl="0"/>
            <a:r>
              <a:rPr lang="en-GB" dirty="0"/>
              <a:t>Next steps</a:t>
            </a:r>
          </a:p>
        </p:txBody>
      </p:sp>
      <p:cxnSp>
        <p:nvCxnSpPr>
          <p:cNvPr id="17" name="Straight Connector 16">
            <a:extLst>
              <a:ext uri="{FF2B5EF4-FFF2-40B4-BE49-F238E27FC236}">
                <a16:creationId xmlns:a16="http://schemas.microsoft.com/office/drawing/2014/main" id="{23E52491-5914-C72D-6A89-4CC73BD945E2}"/>
              </a:ext>
            </a:extLst>
          </p:cNvPr>
          <p:cNvCxnSpPr/>
          <p:nvPr/>
        </p:nvCxnSpPr>
        <p:spPr>
          <a:xfrm>
            <a:off x="1097281" y="1901865"/>
            <a:ext cx="624874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1608201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2">
            <a:extLst>
              <a:ext uri="{FF2B5EF4-FFF2-40B4-BE49-F238E27FC236}">
                <a16:creationId xmlns:a16="http://schemas.microsoft.com/office/drawing/2014/main" id="{E4173B87-9391-46E5-96E6-9D2A0772426B}"/>
              </a:ext>
            </a:extLst>
          </p:cNvPr>
          <p:cNvSpPr>
            <a:spLocks noGrp="1"/>
          </p:cNvSpPr>
          <p:nvPr>
            <p:ph type="dt" sz="half" idx="10"/>
          </p:nvPr>
        </p:nvSpPr>
        <p:spPr>
          <a:xfrm>
            <a:off x="8218426" y="6446838"/>
            <a:ext cx="2584850" cy="365125"/>
          </a:xfrm>
        </p:spPr>
        <p:txBody>
          <a:bodyPr rtlCol="0"/>
          <a:lstStyle/>
          <a:p>
            <a:pPr rtl="0"/>
            <a:r>
              <a:rPr lang="en-GB" sz="1200" dirty="0"/>
              <a:t>10 January 2024</a:t>
            </a:r>
          </a:p>
        </p:txBody>
      </p:sp>
      <p:sp>
        <p:nvSpPr>
          <p:cNvPr id="15" name="Slide Number Placeholder 14">
            <a:extLst>
              <a:ext uri="{FF2B5EF4-FFF2-40B4-BE49-F238E27FC236}">
                <a16:creationId xmlns:a16="http://schemas.microsoft.com/office/drawing/2014/main" id="{FAC43D02-FCA1-4880-8376-FFDCFB5A520F}"/>
              </a:ext>
            </a:extLst>
          </p:cNvPr>
          <p:cNvSpPr>
            <a:spLocks noGrp="1"/>
          </p:cNvSpPr>
          <p:nvPr>
            <p:ph type="sldNum" sz="quarter" idx="12"/>
          </p:nvPr>
        </p:nvSpPr>
        <p:spPr>
          <a:xfrm>
            <a:off x="10993582" y="6446838"/>
            <a:ext cx="780010" cy="365125"/>
          </a:xfrm>
        </p:spPr>
        <p:txBody>
          <a:bodyPr rtlCol="0"/>
          <a:lstStyle/>
          <a:p>
            <a:pPr rtl="0"/>
            <a:fld id="{3A98EE3D-8CD1-4C3F-BD1C-C98C9596463C}" type="slidenum">
              <a:rPr lang="en-GB" smtClean="0"/>
              <a:pPr rtl="0"/>
              <a:t>5</a:t>
            </a:fld>
            <a:endParaRPr lang="en-GB"/>
          </a:p>
        </p:txBody>
      </p:sp>
      <p:pic>
        <p:nvPicPr>
          <p:cNvPr id="1026" name="Picture 2">
            <a:extLst>
              <a:ext uri="{FF2B5EF4-FFF2-40B4-BE49-F238E27FC236}">
                <a16:creationId xmlns:a16="http://schemas.microsoft.com/office/drawing/2014/main" id="{55717A26-54ED-86ED-13E8-55B997D522FC}"/>
              </a:ext>
            </a:extLst>
          </p:cNvPr>
          <p:cNvPicPr>
            <a:picLocks noChangeAspect="1" noChangeArrowheads="1"/>
          </p:cNvPicPr>
          <p:nvPr/>
        </p:nvPicPr>
        <p:blipFill>
          <a:blip r:embed="rId3"/>
          <a:srcRect t="6937" b="6937"/>
          <a:stretch/>
        </p:blipFill>
        <p:spPr bwMode="auto">
          <a:xfrm>
            <a:off x="3213717" y="51813"/>
            <a:ext cx="8954830" cy="61270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BF4EC21-33BC-DAA0-3030-CE3C59F293A0}"/>
              </a:ext>
            </a:extLst>
          </p:cNvPr>
          <p:cNvSpPr/>
          <p:nvPr/>
        </p:nvSpPr>
        <p:spPr>
          <a:xfrm>
            <a:off x="0" y="0"/>
            <a:ext cx="7870004" cy="6341757"/>
          </a:xfrm>
          <a:prstGeom prst="rect">
            <a:avLst/>
          </a:prstGeom>
          <a:gradFill flip="none" rotWithShape="1">
            <a:gsLst>
              <a:gs pos="0">
                <a:schemeClr val="accent1">
                  <a:lumMod val="5000"/>
                  <a:lumOff val="95000"/>
                  <a:alpha val="0"/>
                </a:schemeClr>
              </a:gs>
              <a:gs pos="15000">
                <a:schemeClr val="bg1">
                  <a:alpha val="59000"/>
                </a:schemeClr>
              </a:gs>
              <a:gs pos="77000">
                <a:schemeClr val="bg1"/>
              </a:gs>
              <a:gs pos="100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20BF798-8948-401D-89CE-1ED6136ED254}"/>
              </a:ext>
            </a:extLst>
          </p:cNvPr>
          <p:cNvSpPr>
            <a:spLocks noGrp="1"/>
          </p:cNvSpPr>
          <p:nvPr>
            <p:ph type="title"/>
          </p:nvPr>
        </p:nvSpPr>
        <p:spPr>
          <a:xfrm>
            <a:off x="1097280" y="286603"/>
            <a:ext cx="10058400" cy="1450757"/>
          </a:xfrm>
        </p:spPr>
        <p:txBody>
          <a:bodyPr rtlCol="0"/>
          <a:lstStyle/>
          <a:p>
            <a:pPr rtl="0"/>
            <a:r>
              <a:rPr lang="en-GB" dirty="0"/>
              <a:t>Thank you</a:t>
            </a:r>
          </a:p>
        </p:txBody>
      </p:sp>
      <p:cxnSp>
        <p:nvCxnSpPr>
          <p:cNvPr id="17" name="Straight Connector 16">
            <a:extLst>
              <a:ext uri="{FF2B5EF4-FFF2-40B4-BE49-F238E27FC236}">
                <a16:creationId xmlns:a16="http://schemas.microsoft.com/office/drawing/2014/main" id="{23E52491-5914-C72D-6A89-4CC73BD945E2}"/>
              </a:ext>
            </a:extLst>
          </p:cNvPr>
          <p:cNvCxnSpPr/>
          <p:nvPr/>
        </p:nvCxnSpPr>
        <p:spPr>
          <a:xfrm>
            <a:off x="1097281" y="1901865"/>
            <a:ext cx="6248741" cy="0"/>
          </a:xfrm>
          <a:prstGeom prst="line">
            <a:avLst/>
          </a:prstGeom>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2590973B-E431-164A-359D-4BE78AD7C625}"/>
              </a:ext>
            </a:extLst>
          </p:cNvPr>
          <p:cNvSpPr txBox="1"/>
          <p:nvPr/>
        </p:nvSpPr>
        <p:spPr>
          <a:xfrm>
            <a:off x="1097279" y="2275911"/>
            <a:ext cx="3989625" cy="1323439"/>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Presented by: Victoria Frost, Community and Domestic Energy Support Officer, Kent County Council</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Contact: Victoria.frost@kent.gov.uk</a:t>
            </a:r>
          </a:p>
        </p:txBody>
      </p:sp>
    </p:spTree>
    <p:extLst>
      <p:ext uri="{BB962C8B-B14F-4D97-AF65-F5344CB8AC3E}">
        <p14:creationId xmlns:p14="http://schemas.microsoft.com/office/powerpoint/2010/main" val="162391769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2">
            <a:extLst>
              <a:ext uri="{FF2B5EF4-FFF2-40B4-BE49-F238E27FC236}">
                <a16:creationId xmlns:a16="http://schemas.microsoft.com/office/drawing/2014/main" id="{E4173B87-9391-46E5-96E6-9D2A0772426B}"/>
              </a:ext>
            </a:extLst>
          </p:cNvPr>
          <p:cNvSpPr>
            <a:spLocks noGrp="1"/>
          </p:cNvSpPr>
          <p:nvPr>
            <p:ph type="dt" sz="half" idx="10"/>
          </p:nvPr>
        </p:nvSpPr>
        <p:spPr>
          <a:xfrm>
            <a:off x="8218426" y="6446838"/>
            <a:ext cx="2584850" cy="365125"/>
          </a:xfrm>
        </p:spPr>
        <p:txBody>
          <a:bodyPr rtlCol="0"/>
          <a:lstStyle/>
          <a:p>
            <a:pPr rtl="0"/>
            <a:r>
              <a:rPr lang="en-GB" sz="1200" dirty="0"/>
              <a:t>10 January 2024</a:t>
            </a:r>
          </a:p>
        </p:txBody>
      </p:sp>
      <p:sp>
        <p:nvSpPr>
          <p:cNvPr id="15" name="Slide Number Placeholder 14">
            <a:extLst>
              <a:ext uri="{FF2B5EF4-FFF2-40B4-BE49-F238E27FC236}">
                <a16:creationId xmlns:a16="http://schemas.microsoft.com/office/drawing/2014/main" id="{FAC43D02-FCA1-4880-8376-FFDCFB5A520F}"/>
              </a:ext>
            </a:extLst>
          </p:cNvPr>
          <p:cNvSpPr>
            <a:spLocks noGrp="1"/>
          </p:cNvSpPr>
          <p:nvPr>
            <p:ph type="sldNum" sz="quarter" idx="12"/>
          </p:nvPr>
        </p:nvSpPr>
        <p:spPr>
          <a:xfrm>
            <a:off x="10993582" y="6446838"/>
            <a:ext cx="780010" cy="365125"/>
          </a:xfrm>
        </p:spPr>
        <p:txBody>
          <a:bodyPr rtlCol="0"/>
          <a:lstStyle/>
          <a:p>
            <a:pPr rtl="0"/>
            <a:fld id="{3A98EE3D-8CD1-4C3F-BD1C-C98C9596463C}" type="slidenum">
              <a:rPr lang="en-GB" smtClean="0"/>
              <a:pPr rtl="0"/>
              <a:t>6</a:t>
            </a:fld>
            <a:endParaRPr lang="en-GB"/>
          </a:p>
        </p:txBody>
      </p:sp>
      <p:sp>
        <p:nvSpPr>
          <p:cNvPr id="21" name="TextBox 20">
            <a:extLst>
              <a:ext uri="{FF2B5EF4-FFF2-40B4-BE49-F238E27FC236}">
                <a16:creationId xmlns:a16="http://schemas.microsoft.com/office/drawing/2014/main" id="{FB96DCA8-083D-2D7B-A483-B8050DF8EB7C}"/>
              </a:ext>
            </a:extLst>
          </p:cNvPr>
          <p:cNvSpPr txBox="1"/>
          <p:nvPr/>
        </p:nvSpPr>
        <p:spPr>
          <a:xfrm>
            <a:off x="1231900" y="1017478"/>
            <a:ext cx="4406900" cy="769441"/>
          </a:xfrm>
          <a:prstGeom prst="rect">
            <a:avLst/>
          </a:prstGeom>
          <a:noFill/>
        </p:spPr>
        <p:txBody>
          <a:bodyPr wrap="square" rtlCol="0">
            <a:spAutoFit/>
          </a:bodyPr>
          <a:lstStyle/>
          <a:p>
            <a:r>
              <a:rPr lang="en-GB" sz="4400" dirty="0">
                <a:latin typeface="+mj-lt"/>
              </a:rPr>
              <a:t>Sources</a:t>
            </a:r>
          </a:p>
        </p:txBody>
      </p:sp>
      <p:cxnSp>
        <p:nvCxnSpPr>
          <p:cNvPr id="23" name="Straight Connector 22">
            <a:extLst>
              <a:ext uri="{FF2B5EF4-FFF2-40B4-BE49-F238E27FC236}">
                <a16:creationId xmlns:a16="http://schemas.microsoft.com/office/drawing/2014/main" id="{C0C7BE11-1CF7-7AEB-A028-461866345F3D}"/>
              </a:ext>
            </a:extLst>
          </p:cNvPr>
          <p:cNvCxnSpPr/>
          <p:nvPr/>
        </p:nvCxnSpPr>
        <p:spPr>
          <a:xfrm>
            <a:off x="1333500" y="1912770"/>
            <a:ext cx="473710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8E0C0F7-01A7-1085-94FF-14BF4A58CB3F}"/>
              </a:ext>
            </a:extLst>
          </p:cNvPr>
          <p:cNvSpPr txBox="1"/>
          <p:nvPr/>
        </p:nvSpPr>
        <p:spPr>
          <a:xfrm>
            <a:off x="1186284" y="2116150"/>
            <a:ext cx="9761682" cy="3323987"/>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Faversham Town Council (FTC) (2021) </a:t>
            </a:r>
            <a:r>
              <a:rPr lang="en-GB" sz="1600" dirty="0">
                <a:solidFill>
                  <a:schemeClr val="bg1"/>
                </a:solidFill>
                <a:latin typeface="Arial" panose="020B0604020202020204" pitchFamily="34" charset="0"/>
                <a:cs typeface="Arial" panose="020B0604020202020204" pitchFamily="34" charset="0"/>
                <a:hlinkClick r:id="rId3"/>
              </a:rPr>
              <a:t>https://favershamtowncouncil.gov.uk/wp-content/uploads/2021/11/netzero-carbon-toolkit_Faversham-.pdf</a:t>
            </a:r>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Green Open Homes (</a:t>
            </a:r>
            <a:r>
              <a:rPr lang="en-GB" sz="1600" dirty="0" err="1">
                <a:latin typeface="Arial" panose="020B0604020202020204" pitchFamily="34" charset="0"/>
                <a:cs typeface="Arial" panose="020B0604020202020204" pitchFamily="34" charset="0"/>
              </a:rPr>
              <a:t>n.d</a:t>
            </a:r>
            <a:r>
              <a:rPr lang="en-GB" sz="1600" dirty="0">
                <a:latin typeface="Arial" panose="020B0604020202020204" pitchFamily="34" charset="0"/>
                <a:cs typeface="Arial" panose="020B0604020202020204" pitchFamily="34" charset="0"/>
              </a:rPr>
              <a:t>) </a:t>
            </a:r>
            <a:r>
              <a:rPr lang="en-GB" sz="1600" dirty="0">
                <a:solidFill>
                  <a:schemeClr val="bg1"/>
                </a:solidFill>
                <a:latin typeface="Arial" panose="020B0604020202020204" pitchFamily="34" charset="0"/>
                <a:cs typeface="Arial" panose="020B0604020202020204" pitchFamily="34" charset="0"/>
                <a:hlinkClick r:id="rId4"/>
              </a:rPr>
              <a:t>https://www.greenopenhomes.net/about</a:t>
            </a:r>
            <a:r>
              <a:rPr lang="en-GB" sz="1600" dirty="0">
                <a:solidFill>
                  <a:schemeClr val="bg1"/>
                </a:solidFill>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[website] – includes </a:t>
            </a:r>
            <a:r>
              <a:rPr lang="en-GB" sz="1600">
                <a:latin typeface="Arial" panose="020B0604020202020204" pitchFamily="34" charset="0"/>
                <a:cs typeface="Arial" panose="020B0604020202020204" pitchFamily="34" charset="0"/>
              </a:rPr>
              <a:t>useful guidance</a:t>
            </a:r>
            <a:endParaRPr lang="en-GB" sz="1600" dirty="0">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Parity Pathways data (n.d.) </a:t>
            </a:r>
            <a:r>
              <a:rPr lang="en-GB" sz="1600" dirty="0">
                <a:solidFill>
                  <a:schemeClr val="bg1"/>
                </a:solidFill>
                <a:latin typeface="Arial" panose="020B0604020202020204" pitchFamily="34" charset="0"/>
                <a:cs typeface="Arial" panose="020B0604020202020204" pitchFamily="34" charset="0"/>
                <a:hlinkClick r:id="rId5"/>
              </a:rPr>
              <a:t>https://parityprojects.com/services/local-authorities/</a:t>
            </a:r>
            <a:r>
              <a:rPr lang="en-GB" sz="1600" dirty="0">
                <a:solidFill>
                  <a:schemeClr val="bg1"/>
                </a:solidFill>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 using Public Sector information, OS and Royal Mail data</a:t>
            </a:r>
          </a:p>
          <a:p>
            <a:endParaRPr lang="en-GB" sz="1600" dirty="0">
              <a:solidFill>
                <a:schemeClr val="bg1"/>
              </a:solidFill>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FTC Autumn Newsletter (2023) </a:t>
            </a:r>
            <a:r>
              <a:rPr lang="en-GB" sz="1600" dirty="0">
                <a:solidFill>
                  <a:schemeClr val="bg1"/>
                </a:solidFill>
                <a:latin typeface="Arial" panose="020B0604020202020204" pitchFamily="34" charset="0"/>
                <a:cs typeface="Arial" panose="020B0604020202020204" pitchFamily="34" charset="0"/>
                <a:hlinkClick r:id="rId6"/>
              </a:rPr>
              <a:t>https://favershamtowncouncil.gov.uk/wp-content/uploads/2023/10/Autumn-Newsletter-2023-WEB.pdf</a:t>
            </a:r>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Explore Kent &amp; Plastic Free Faversham (n.d.) </a:t>
            </a:r>
            <a:r>
              <a:rPr lang="en-GB" sz="1600" dirty="0">
                <a:solidFill>
                  <a:schemeClr val="bg1"/>
                </a:solidFill>
                <a:latin typeface="Arial" panose="020B0604020202020204" pitchFamily="34" charset="0"/>
                <a:cs typeface="Arial" panose="020B0604020202020204" pitchFamily="34" charset="0"/>
                <a:hlinkClick r:id="rId7"/>
              </a:rPr>
              <a:t>https://explorekent.org/plastic-free-faversham/</a:t>
            </a:r>
            <a:r>
              <a:rPr lang="en-GB" sz="1600" dirty="0">
                <a:solidFill>
                  <a:schemeClr val="bg1"/>
                </a:solidFill>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[website]</a:t>
            </a:r>
          </a:p>
          <a:p>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7254525"/>
      </p:ext>
    </p:extLst>
  </p:cSld>
  <p:clrMapOvr>
    <a:masterClrMapping/>
  </p:clrMapOvr>
  <p:transition spd="slow">
    <p:wipe/>
  </p:transition>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52848824_TF22581678_Win32" id="{08358F14-060A-461C-80DE-1C87BD2E32CF}" vid="{8902EC5B-2701-4F66-A3FA-65678753DD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296B531D-03AC-47F6-A16F-C6773C191BBB}">
  <ds:schemaRefs>
    <ds:schemaRef ds:uri="http://schemas.microsoft.com/sharepoint/v3/contenttype/forms"/>
  </ds:schemaRefs>
</ds:datastoreItem>
</file>

<file path=customXml/itemProps2.xml><?xml version="1.0" encoding="utf-8"?>
<ds:datastoreItem xmlns:ds="http://schemas.openxmlformats.org/officeDocument/2006/customXml" ds:itemID="{6AF71F79-8D13-4C55-9450-609041DE5A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4B1648-C213-44D3-9464-4287A4D41EE0}">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3253a20d-c735-4bfe-a8b7-3e6ab37f5f90}" enabled="0" method="" siteId="{3253a20d-c735-4bfe-a8b7-3e6ab37f5f90}" removed="1"/>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{D55B18D5-3F43-452A-928C-A93CBD915118}tf22581678_win32</Template>
  <TotalTime>178</TotalTime>
  <Words>701</Words>
  <Application>Microsoft Office PowerPoint</Application>
  <PresentationFormat>Widescreen</PresentationFormat>
  <Paragraphs>54</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Arial</vt:lpstr>
      <vt:lpstr>Calibri</vt:lpstr>
      <vt:lpstr>Calibri Light</vt:lpstr>
      <vt:lpstr>Courier New</vt:lpstr>
      <vt:lpstr>RetrospectVTI</vt:lpstr>
      <vt:lpstr>Green Open Homes</vt:lpstr>
      <vt:lpstr>Why Green Open Homes?</vt:lpstr>
      <vt:lpstr>Why Faversham?</vt:lpstr>
      <vt:lpstr>Next steps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Open Homes</dc:title>
  <dc:creator>Victoria Frost - GT EW</dc:creator>
  <cp:lastModifiedBy>Victoria Frost - GT EW</cp:lastModifiedBy>
  <cp:revision>1</cp:revision>
  <dcterms:created xsi:type="dcterms:W3CDTF">2024-01-02T09:42:37Z</dcterms:created>
  <dcterms:modified xsi:type="dcterms:W3CDTF">2024-01-02T13:28:34Z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