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2" r:id="rId12"/>
    <p:sldId id="273" r:id="rId13"/>
    <p:sldId id="265" r:id="rId14"/>
    <p:sldId id="266" r:id="rId15"/>
    <p:sldId id="267" r:id="rId16"/>
    <p:sldId id="268" r:id="rId17"/>
    <p:sldId id="269" r:id="rId18"/>
    <p:sldId id="27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45336-6359-46A7-A481-3FDB7E1C7EDF}" v="1" dt="2024-02-28T18:37:50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Oliver" userId="39530917-eefa-49a0-8c1e-1e03e150c2c4" providerId="ADAL" clId="{BB345336-6359-46A7-A481-3FDB7E1C7EDF}"/>
    <pc:docChg chg="modSld">
      <pc:chgData name="Adrian Oliver" userId="39530917-eefa-49a0-8c1e-1e03e150c2c4" providerId="ADAL" clId="{BB345336-6359-46A7-A481-3FDB7E1C7EDF}" dt="2024-02-28T18:38:46.161" v="27" actId="1076"/>
      <pc:docMkLst>
        <pc:docMk/>
      </pc:docMkLst>
      <pc:sldChg chg="addSp modSp mod">
        <pc:chgData name="Adrian Oliver" userId="39530917-eefa-49a0-8c1e-1e03e150c2c4" providerId="ADAL" clId="{BB345336-6359-46A7-A481-3FDB7E1C7EDF}" dt="2024-02-28T18:38:46.161" v="27" actId="1076"/>
        <pc:sldMkLst>
          <pc:docMk/>
          <pc:sldMk cId="3183909885" sldId="274"/>
        </pc:sldMkLst>
        <pc:spChg chg="add mod">
          <ac:chgData name="Adrian Oliver" userId="39530917-eefa-49a0-8c1e-1e03e150c2c4" providerId="ADAL" clId="{BB345336-6359-46A7-A481-3FDB7E1C7EDF}" dt="2024-02-28T18:38:46.161" v="27" actId="1076"/>
          <ac:spMkLst>
            <pc:docMk/>
            <pc:sldMk cId="3183909885" sldId="274"/>
            <ac:spMk id="2" creationId="{D134855C-8E67-2B7D-2B52-CD900DD578E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7906-147D-16B4-956B-4529F6AF7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4A2D4-F900-B5A6-60E0-2C5CA0F5D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B1BED-7D63-DC0C-9477-DDAB038E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442C6-6812-E494-CCB7-D942D43C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9DCC-0C12-9C3C-8DFF-EF317BC2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C7DD-E95F-5728-AA72-64AD968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31FDF-C147-6B28-936F-9BDF50D4C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A17F4-2782-2AFD-3E34-8DB5F586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52431-D32E-EB4B-30C3-B0DE86F4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CF343-6B12-ABE7-DD70-73E9F9C9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63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0C459-C053-4292-4B63-C1EDA0650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11ECE-A140-2898-974D-6B63B2E81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80FE8-0D65-B324-0D94-0A80B4E1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3316C-7DBA-50DA-6DAC-5D8D1863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3518B-DF88-76FE-A151-4C88E67C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22D5-25A2-B4C1-B5CC-6C55A556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A8393-9EA5-E49A-C215-BA52C3A5A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2EC48-1C6A-3B37-DF4B-C8A1DEFD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796D9-36DD-F27E-82C4-BD30BDCE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436F0-6DC5-ED57-9D52-32660FF75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8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EF70B-ED0B-C68C-1726-975F5345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B9F06-7EBC-361E-D8C2-C36F14D68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BD3BB-98F9-C60F-9499-2EC6DE156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47FB0-9ED0-92B6-3DE5-4A0A9729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1918B-69C2-A4D1-9CA5-84A65E18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87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D048-31CA-9982-C66E-247B6C2E5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2F9D1-D7ED-3A49-8409-DF630AFCB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C9815-C21C-BD5C-4266-D0565D428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B436B-02AA-5719-8960-585726D32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4C8B3-0A22-F33F-02A0-29176FD3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C9DF-2352-7EE2-24AA-040306E5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DCF4-3774-A2CA-D3C4-882620BF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F6C55-3E4E-F62F-C53C-F8E5B6457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987C1-08BF-2FC8-6C94-62C9FF4FC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5E7BC-A856-893E-BE94-8A3D8D8FE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A1AE9-28F7-562D-840C-2AD18AF67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C87195-CF21-8067-5EC0-B2010ED6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12D6F-7082-C623-A344-EF476671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400C3-AE98-737C-A672-5B55FD0E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84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F5AA-F060-E2CE-82D9-E011E33D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8B84CB-8CF1-B016-7E47-D3A0E320F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8FE22-836D-67EE-B61C-59628D1C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96BB6-E380-7D99-C791-870E94F1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64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1BC777-873B-3F99-F928-0B82FF3B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B2FC5-0301-5192-2F95-5AF027DC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9A468-8C26-E5FD-A58C-45C56134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90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6F7E-2AC8-3853-0241-B2B5C57E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EA32E-56EE-2FBF-3FEC-9785F0FCE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4D8B2-680F-A6FB-959F-D4F2CDC36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2EFB0-4AA2-D525-F038-AFC5DB812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88443-664E-91AF-51F4-AA3B84638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98653-C764-5BCE-F6E1-E7443B7F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53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F3B0-3395-8F32-4D70-24E1BB07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594804-7373-08C2-A641-9BC2F142A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9E881-B5E6-EE87-D716-CB48A4BC9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17016-CB0A-1E41-7120-22DF2D2B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6A4B-1E66-CC6B-CA85-6DA008361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08A09-A992-3006-D321-C801B77F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1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B0555-53AB-4F32-B2EA-DAD75674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58D1D-278C-A63F-C6C4-4A4BCA7CA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256B5-DC38-AE22-BE21-4126680CE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B00AE-18D0-4D1D-B5EA-0C1197E3C0DB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C064C-A3F3-921E-446B-E5BC7A1F5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E492C-DA11-7EB8-10AA-78CAE8F8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55162-8CD0-42CA-8EDB-3B0A6E769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2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27C9-1106-823C-B067-BC16C75FB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Faversham North South Walking Route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25FB5-F7F5-7F37-B20C-D47F7772EB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Faversham Town Council</a:t>
            </a:r>
          </a:p>
          <a:p>
            <a:r>
              <a:rPr lang="en-GB" dirty="0"/>
              <a:t>Active Travel Committee</a:t>
            </a:r>
          </a:p>
          <a:p>
            <a:r>
              <a:rPr lang="en-GB" dirty="0"/>
              <a:t>28 February 2024</a:t>
            </a:r>
          </a:p>
        </p:txBody>
      </p:sp>
      <p:pic>
        <p:nvPicPr>
          <p:cNvPr id="4" name="Picture 3" descr="A blue sign with white letters&#10;&#10;Description automatically generated">
            <a:extLst>
              <a:ext uri="{FF2B5EF4-FFF2-40B4-BE49-F238E27FC236}">
                <a16:creationId xmlns:a16="http://schemas.microsoft.com/office/drawing/2014/main" id="{D5324424-601F-394F-E527-E3CC950D7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43" y="391205"/>
            <a:ext cx="3940428" cy="120899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6C8FDF6-293D-5B66-7EEB-27C85B243427}"/>
              </a:ext>
            </a:extLst>
          </p:cNvPr>
          <p:cNvSpPr txBox="1">
            <a:spLocks/>
          </p:cNvSpPr>
          <p:nvPr/>
        </p:nvSpPr>
        <p:spPr>
          <a:xfrm>
            <a:off x="564630" y="5257800"/>
            <a:ext cx="3571941" cy="119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Adrian Oliver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Active Travel Co-ordinator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Swale Borough Council</a:t>
            </a:r>
          </a:p>
        </p:txBody>
      </p:sp>
    </p:spTree>
    <p:extLst>
      <p:ext uri="{BB962C8B-B14F-4D97-AF65-F5344CB8AC3E}">
        <p14:creationId xmlns:p14="http://schemas.microsoft.com/office/powerpoint/2010/main" val="299721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B9690-B37C-38FA-2802-15BFD17B5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9" y="618733"/>
            <a:ext cx="9545382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5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3E38E-247B-69AE-725D-739916AC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9" y="599680"/>
            <a:ext cx="9545382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69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861F0-43C7-F40A-0990-EE663273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72" y="613969"/>
            <a:ext cx="9535856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2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AF1C9-A691-A410-ECF9-67856CD2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17" y="654686"/>
            <a:ext cx="9432000" cy="55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9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B5B1C-2982-5BDE-AB86-EF5A1B6AF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9" y="609206"/>
            <a:ext cx="9545382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06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78C27-58F3-73D5-594B-0A7A43756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599680"/>
            <a:ext cx="9526329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4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E7045-9988-B08A-30F2-77A7F01AB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604443"/>
            <a:ext cx="9526329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50BFD-AC2C-E424-9344-6628C309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5" y="618733"/>
            <a:ext cx="9497750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22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32ECE-4631-3534-DDF7-ABAA00761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98" y="609206"/>
            <a:ext cx="9516803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7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4855C-8E67-2B7D-2B52-CD900DD578E3}"/>
              </a:ext>
            </a:extLst>
          </p:cNvPr>
          <p:cNvSpPr txBox="1"/>
          <p:nvPr/>
        </p:nvSpPr>
        <p:spPr>
          <a:xfrm>
            <a:off x="4338661" y="2874788"/>
            <a:ext cx="35139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Next Step</a:t>
            </a:r>
          </a:p>
        </p:txBody>
      </p:sp>
    </p:spTree>
    <p:extLst>
      <p:ext uri="{BB962C8B-B14F-4D97-AF65-F5344CB8AC3E}">
        <p14:creationId xmlns:p14="http://schemas.microsoft.com/office/powerpoint/2010/main" val="318390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BA620-32CD-956C-15E7-BDDD1B80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457200"/>
            <a:ext cx="79513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6ADF6-0BC1-4C17-1218-36A99147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82" y="613969"/>
            <a:ext cx="9564435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7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1932C-DB9B-44C4-D9F9-5F47B8C0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06" y="457200"/>
            <a:ext cx="79779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6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1EBEA-D917-8D05-BC6E-5B1E7F336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82" y="613969"/>
            <a:ext cx="9564435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4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03E03-CD0E-F0DF-41F5-EE5199E8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46" y="633022"/>
            <a:ext cx="9554908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9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63D65-F25D-8129-4AE3-82D1647C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56" y="594917"/>
            <a:ext cx="9583487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130E5-10D0-1361-DDAE-770BBFAB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77" y="623496"/>
            <a:ext cx="9459645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4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D7410-0143-B612-4AEC-FC355068D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56" y="585390"/>
            <a:ext cx="9583487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9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24</Words>
  <Application>Microsoft Office PowerPoint</Application>
  <PresentationFormat>Widescreen</PresentationFormat>
  <Paragraphs>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Faversham North South Walking Route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ICT Midkent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Faversham North South Walking Route</dc:title>
  <dc:creator>Adrian Oliver</dc:creator>
  <cp:lastModifiedBy>Adrian Oliver</cp:lastModifiedBy>
  <cp:revision>1</cp:revision>
  <dcterms:created xsi:type="dcterms:W3CDTF">2024-02-28T12:19:43Z</dcterms:created>
  <dcterms:modified xsi:type="dcterms:W3CDTF">2024-02-28T18:38:54Z</dcterms:modified>
</cp:coreProperties>
</file>