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89735C-1F7C-41EC-8E77-E7EF2D1039EB}" v="5" dt="2024-02-28T19:12:35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Berendt" userId="d2d138d48ed306cc" providerId="LiveId" clId="{E589735C-1F7C-41EC-8E77-E7EF2D1039EB}"/>
    <pc:docChg chg="undo custSel modSld">
      <pc:chgData name="Adrian Berendt" userId="d2d138d48ed306cc" providerId="LiveId" clId="{E589735C-1F7C-41EC-8E77-E7EF2D1039EB}" dt="2024-02-28T19:12:35.191" v="488"/>
      <pc:docMkLst>
        <pc:docMk/>
      </pc:docMkLst>
      <pc:sldChg chg="modSp mod setBg">
        <pc:chgData name="Adrian Berendt" userId="d2d138d48ed306cc" providerId="LiveId" clId="{E589735C-1F7C-41EC-8E77-E7EF2D1039EB}" dt="2024-02-28T19:12:30.215" v="487"/>
        <pc:sldMkLst>
          <pc:docMk/>
          <pc:sldMk cId="3431129761" sldId="256"/>
        </pc:sldMkLst>
        <pc:spChg chg="mod">
          <ac:chgData name="Adrian Berendt" userId="d2d138d48ed306cc" providerId="LiveId" clId="{E589735C-1F7C-41EC-8E77-E7EF2D1039EB}" dt="2024-02-28T19:12:24.784" v="486" actId="207"/>
          <ac:spMkLst>
            <pc:docMk/>
            <pc:sldMk cId="3431129761" sldId="256"/>
            <ac:spMk id="4" creationId="{7D1D4C47-808C-3678-075A-5A79EC8949D8}"/>
          </ac:spMkLst>
        </pc:spChg>
        <pc:spChg chg="mod">
          <ac:chgData name="Adrian Berendt" userId="d2d138d48ed306cc" providerId="LiveId" clId="{E589735C-1F7C-41EC-8E77-E7EF2D1039EB}" dt="2024-02-28T19:09:10.192" v="477" actId="6549"/>
          <ac:spMkLst>
            <pc:docMk/>
            <pc:sldMk cId="3431129761" sldId="256"/>
            <ac:spMk id="5" creationId="{B0D8E40B-BC98-30E0-4E88-202DED5C8F1E}"/>
          </ac:spMkLst>
        </pc:spChg>
      </pc:sldChg>
      <pc:sldChg chg="addSp delSp modSp mod setBg">
        <pc:chgData name="Adrian Berendt" userId="d2d138d48ed306cc" providerId="LiveId" clId="{E589735C-1F7C-41EC-8E77-E7EF2D1039EB}" dt="2024-02-28T19:12:35.191" v="488"/>
        <pc:sldMkLst>
          <pc:docMk/>
          <pc:sldMk cId="1290692757" sldId="257"/>
        </pc:sldMkLst>
        <pc:spChg chg="mod">
          <ac:chgData name="Adrian Berendt" userId="d2d138d48ed306cc" providerId="LiveId" clId="{E589735C-1F7C-41EC-8E77-E7EF2D1039EB}" dt="2024-02-28T19:12:19.232" v="485" actId="207"/>
          <ac:spMkLst>
            <pc:docMk/>
            <pc:sldMk cId="1290692757" sldId="257"/>
            <ac:spMk id="4" creationId="{A3DA87CB-FAD3-A4FC-6A46-5E97C19BF67C}"/>
          </ac:spMkLst>
        </pc:spChg>
        <pc:spChg chg="mod">
          <ac:chgData name="Adrian Berendt" userId="d2d138d48ed306cc" providerId="LiveId" clId="{E589735C-1F7C-41EC-8E77-E7EF2D1039EB}" dt="2024-02-28T19:10:38.241" v="479" actId="26606"/>
          <ac:spMkLst>
            <pc:docMk/>
            <pc:sldMk cId="1290692757" sldId="257"/>
            <ac:spMk id="5" creationId="{3D5CAE25-04E2-4262-A970-1E7042C3CB83}"/>
          </ac:spMkLst>
        </pc:spChg>
        <pc:spChg chg="add del">
          <ac:chgData name="Adrian Berendt" userId="d2d138d48ed306cc" providerId="LiveId" clId="{E589735C-1F7C-41EC-8E77-E7EF2D1039EB}" dt="2024-02-28T19:10:38.241" v="479" actId="26606"/>
          <ac:spMkLst>
            <pc:docMk/>
            <pc:sldMk cId="1290692757" sldId="257"/>
            <ac:spMk id="10" creationId="{09588DA8-065E-4F6F-8EFD-43104AB2E0CF}"/>
          </ac:spMkLst>
        </pc:spChg>
        <pc:spChg chg="add del">
          <ac:chgData name="Adrian Berendt" userId="d2d138d48ed306cc" providerId="LiveId" clId="{E589735C-1F7C-41EC-8E77-E7EF2D1039EB}" dt="2024-02-28T19:10:38.241" v="479" actId="26606"/>
          <ac:spMkLst>
            <pc:docMk/>
            <pc:sldMk cId="1290692757" sldId="257"/>
            <ac:spMk id="12" creationId="{C4285719-470E-454C-AF62-8323075F1F5B}"/>
          </ac:spMkLst>
        </pc:spChg>
        <pc:spChg chg="add del">
          <ac:chgData name="Adrian Berendt" userId="d2d138d48ed306cc" providerId="LiveId" clId="{E589735C-1F7C-41EC-8E77-E7EF2D1039EB}" dt="2024-02-28T19:10:38.241" v="479" actId="26606"/>
          <ac:spMkLst>
            <pc:docMk/>
            <pc:sldMk cId="1290692757" sldId="257"/>
            <ac:spMk id="14" creationId="{CD9FE4EF-C4D8-49A0-B2FF-81D8DB7D8A24}"/>
          </ac:spMkLst>
        </pc:spChg>
        <pc:spChg chg="add del">
          <ac:chgData name="Adrian Berendt" userId="d2d138d48ed306cc" providerId="LiveId" clId="{E589735C-1F7C-41EC-8E77-E7EF2D1039EB}" dt="2024-02-28T19:10:38.241" v="479" actId="26606"/>
          <ac:spMkLst>
            <pc:docMk/>
            <pc:sldMk cId="1290692757" sldId="257"/>
            <ac:spMk id="16" creationId="{4300840D-0A0B-4512-BACA-B439D5B9C57C}"/>
          </ac:spMkLst>
        </pc:spChg>
        <pc:spChg chg="add del">
          <ac:chgData name="Adrian Berendt" userId="d2d138d48ed306cc" providerId="LiveId" clId="{E589735C-1F7C-41EC-8E77-E7EF2D1039EB}" dt="2024-02-28T19:10:38.241" v="479" actId="26606"/>
          <ac:spMkLst>
            <pc:docMk/>
            <pc:sldMk cId="1290692757" sldId="257"/>
            <ac:spMk id="18" creationId="{D2B78728-A580-49A7-84F9-6EF6F583ADE0}"/>
          </ac:spMkLst>
        </pc:spChg>
        <pc:spChg chg="add del">
          <ac:chgData name="Adrian Berendt" userId="d2d138d48ed306cc" providerId="LiveId" clId="{E589735C-1F7C-41EC-8E77-E7EF2D1039EB}" dt="2024-02-28T19:10:38.241" v="479" actId="26606"/>
          <ac:spMkLst>
            <pc:docMk/>
            <pc:sldMk cId="1290692757" sldId="257"/>
            <ac:spMk id="20" creationId="{38FAA1A1-D861-433F-88FA-1E9D6FD31D11}"/>
          </ac:spMkLst>
        </pc:spChg>
        <pc:spChg chg="add del">
          <ac:chgData name="Adrian Berendt" userId="d2d138d48ed306cc" providerId="LiveId" clId="{E589735C-1F7C-41EC-8E77-E7EF2D1039EB}" dt="2024-02-28T19:10:38.241" v="479" actId="26606"/>
          <ac:spMkLst>
            <pc:docMk/>
            <pc:sldMk cId="1290692757" sldId="257"/>
            <ac:spMk id="22" creationId="{8D71EDA1-87BF-4D5D-AB79-F346FD1927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6B96F-928C-6551-67D6-9EE918173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7370A-CE5C-47DD-3C7D-A7B9C799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B0FD7-4FFF-905B-5BB7-66421B622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EDDC-AE81-4318-851A-620511CA1DD3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F22A2-62ED-82B3-326A-65503EA44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897EB-8757-4AAB-73F0-E4C06C6BE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3FE3-5EA5-46F4-84D5-D45807B14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64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5561B-6689-2C6E-37ED-A0A70DAC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385CDA-B841-536B-B7AE-78F3F2D19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77D94-2DE9-9998-32EF-57CA61D08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EDDC-AE81-4318-851A-620511CA1DD3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B5925-361C-F97F-45ED-4A5AECC3F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37E37-F287-BF2E-87EB-B5CB9D36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3FE3-5EA5-46F4-84D5-D45807B14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1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04BE0-A0F3-40E4-D384-279EB127C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A6F9DC-F354-0AFE-9ADD-771ED5116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87AB5-88C1-3652-4C1A-57CB1DAAE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EDDC-AE81-4318-851A-620511CA1DD3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7FA71-A79A-265E-449C-7C14FC94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88335-1178-CD8A-983D-3EFF5832B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3FE3-5EA5-46F4-84D5-D45807B14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52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ECACA-1EE7-C886-64E3-08F4E21DB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68051-F169-C117-6E4B-6ED7E9D36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38289-FE0B-3E86-66F1-E2B39CF6F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EDDC-AE81-4318-851A-620511CA1DD3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DBCA7-0E34-7F2E-AEFF-AC2145590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D8C6D-CD75-1405-55D6-4186C6691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3FE3-5EA5-46F4-84D5-D45807B14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5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41CA3-3069-6102-D12C-59B0AF0E5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31CE8-7935-215A-E466-A5708C772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04C7C-8D6F-A8AF-BB04-1CDA34F1B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EDDC-AE81-4318-851A-620511CA1DD3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FC752-6C9F-5FF7-CE12-5955208A6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36AAF-47FD-F9F8-7275-3E46BE46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3FE3-5EA5-46F4-84D5-D45807B14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F29E4-2E1E-1827-AA10-DAF3BB58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FC067-9389-543E-3E39-B4C4DFFE8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A0CCC-A126-7F98-81FC-D46A16A08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9F4E5-A1E0-EE8D-276A-8E7156079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EDDC-AE81-4318-851A-620511CA1DD3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6C50A-03C1-5F55-3F10-67C208B48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4DEC7-9F5D-07EB-413C-3497E57CC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3FE3-5EA5-46F4-84D5-D45807B14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34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95FB9-3A81-C673-DC3A-BA9DF56A9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79FCF-7A73-B293-5916-A3F762D1B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02740-2BEC-6FA5-30BA-437D167CF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B5F41C-43F8-A6C7-FE72-9C308A156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C1CB26-015B-4BD9-840B-41C9C3286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80A995-5C2C-422D-963B-D8C1E6E9B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EDDC-AE81-4318-851A-620511CA1DD3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79234-9BEA-756F-70A3-691B4CF6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D5C1A-8086-CE37-18CA-0ED72AB8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3FE3-5EA5-46F4-84D5-D45807B14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67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53E27-8B62-897E-F3A0-53CE28C2F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404FB-26D9-65F3-4471-724BC63E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EDDC-AE81-4318-851A-620511CA1DD3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8F2551-4D61-7CB3-7125-39F683584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DB2297-6821-D2BD-52CD-2D8F8749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3FE3-5EA5-46F4-84D5-D45807B14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95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56323B-406D-E272-5032-5773323F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EDDC-AE81-4318-851A-620511CA1DD3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7B1493-3906-5F6A-C092-E6780234C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75338-00B1-FF4D-BEA6-5E32358C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3FE3-5EA5-46F4-84D5-D45807B14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47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928E4-BFE0-04FE-5EB1-B3C3EC596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4052D-36EB-D710-4F4D-55708E3EE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41C9E-4443-3568-F713-E60F1C314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85B2F-A6C5-D77D-C1A8-689BAB3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EDDC-AE81-4318-851A-620511CA1DD3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01E31-3E42-4F28-884E-20D2B162C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E88B8-9780-C3F2-A2EB-785DD7C7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3FE3-5EA5-46F4-84D5-D45807B14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37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F7E9-C3B5-AD29-67BC-D96BA9F4E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0788B-E43A-E171-C5E0-22948D153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99981-65B3-64CD-0003-AF7DD366F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267BC-C0CB-C6C2-7201-3374F7D2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EDDC-AE81-4318-851A-620511CA1DD3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055B8-A4C6-217C-B392-C53D9275E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A20F0-6814-F4D6-D6CB-6BD74704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3FE3-5EA5-46F4-84D5-D45807B14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7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95D14A-347C-8FCE-9011-5DC0D7656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96404-9E29-18A2-37D0-51B3C3E23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AAC6E-AE9F-334D-E375-55E0243626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EDDC-AE81-4318-851A-620511CA1DD3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0417E-FAA5-8876-2598-2E2D46CC3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5D202-FAD8-C897-8216-01FCF37B8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D3FE3-5EA5-46F4-84D5-D45807B14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94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1D4C47-808C-3678-075A-5A79EC894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Cross Town Walking Route update 28-Feb-24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D8E40B-BC98-30E0-4E88-202DED5C8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Overall project on track (with some delay):</a:t>
            </a:r>
          </a:p>
          <a:p>
            <a:pPr lvl="1"/>
            <a:r>
              <a:rPr lang="en-GB" dirty="0"/>
              <a:t>Consultation on interventions requiring a Traffic Regulation Order from mid-Mar-24 and discussed at Jun-24 Joint Transportation Board </a:t>
            </a:r>
          </a:p>
          <a:p>
            <a:pPr lvl="1"/>
            <a:r>
              <a:rPr lang="en-GB" dirty="0"/>
              <a:t>Interventions that do not require a Traffic Regulation Order to start Apr-24</a:t>
            </a:r>
          </a:p>
          <a:p>
            <a:r>
              <a:rPr lang="en-GB" dirty="0"/>
              <a:t>Budget likely sufficient for all interventions</a:t>
            </a:r>
          </a:p>
          <a:p>
            <a:pPr lvl="1"/>
            <a:r>
              <a:rPr lang="en-GB" dirty="0"/>
              <a:t>If surplus, additional proposals will be discussed by this committee</a:t>
            </a:r>
          </a:p>
          <a:p>
            <a:r>
              <a:rPr lang="en-GB" dirty="0"/>
              <a:t>Changes since previous Active Travel committee</a:t>
            </a:r>
          </a:p>
          <a:p>
            <a:pPr lvl="1"/>
            <a:r>
              <a:rPr lang="en-GB" dirty="0"/>
              <a:t>Multiple minor design improvements following feedback from exhibition and members of this committee</a:t>
            </a:r>
          </a:p>
        </p:txBody>
      </p:sp>
    </p:spTree>
    <p:extLst>
      <p:ext uri="{BB962C8B-B14F-4D97-AF65-F5344CB8AC3E}">
        <p14:creationId xmlns:p14="http://schemas.microsoft.com/office/powerpoint/2010/main" val="343112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9C87761-810F-3DC2-A987-73754AD70F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DA87CB-FAD3-A4FC-6A46-5E97C19B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Cross Town Walking Route update 28-Feb-24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5CAE25-04E2-4262-A970-1E7042C3C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Changes since previous Active Travel Committee (cont.)</a:t>
            </a:r>
          </a:p>
          <a:p>
            <a:pPr lvl="1"/>
            <a:r>
              <a:rPr lang="en-GB"/>
              <a:t>Lower Road</a:t>
            </a:r>
          </a:p>
          <a:p>
            <a:pPr lvl="2"/>
            <a:r>
              <a:rPr lang="en-GB"/>
              <a:t>Barriers on alleyway to Judd Road widened to allow disabled access</a:t>
            </a:r>
          </a:p>
          <a:p>
            <a:pPr lvl="2"/>
            <a:r>
              <a:rPr lang="en-GB"/>
              <a:t>Additional traffic calming on Lower Road – raised informal crossing at playpark near Lion Field, speed cushions</a:t>
            </a:r>
          </a:p>
          <a:p>
            <a:pPr lvl="2"/>
            <a:r>
              <a:rPr lang="en-GB"/>
              <a:t>Informal crossing added on South Road east of Lower Road junction</a:t>
            </a:r>
          </a:p>
          <a:p>
            <a:pPr lvl="2"/>
            <a:r>
              <a:rPr lang="en-GB"/>
              <a:t>Bus times extended to 8am to 5pm to facilitate community bus</a:t>
            </a:r>
          </a:p>
          <a:p>
            <a:pPr lvl="1"/>
            <a:r>
              <a:rPr lang="en-GB"/>
              <a:t>South Road / Napleton Road junction</a:t>
            </a:r>
          </a:p>
          <a:p>
            <a:pPr lvl="2"/>
            <a:r>
              <a:rPr lang="en-GB"/>
              <a:t>Zebra crossing not raised to enable better drainage</a:t>
            </a:r>
          </a:p>
          <a:p>
            <a:pPr lvl="2"/>
            <a:r>
              <a:rPr lang="en-GB"/>
              <a:t>Informal raised crossing added between Stone Street and Napleton Road</a:t>
            </a:r>
          </a:p>
          <a:p>
            <a:pPr lvl="2"/>
            <a:r>
              <a:rPr lang="en-GB"/>
              <a:t>Discussion about extent of zig-zags on South Road (opposite Napleton)</a:t>
            </a:r>
          </a:p>
          <a:p>
            <a:pPr lvl="1"/>
            <a:r>
              <a:rPr lang="en-GB"/>
              <a:t>Informal crossing of Newton Road at Solomon’s Lane added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692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193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Cross Town Walking Route update 28-Feb-24</vt:lpstr>
      <vt:lpstr>Cross Town Walking Route update 28-Feb-24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Town Walking Route update 28-Feb-24</dc:title>
  <dc:creator>Adrian Berendt</dc:creator>
  <cp:lastModifiedBy>Adrian Berendt</cp:lastModifiedBy>
  <cp:revision>1</cp:revision>
  <dcterms:created xsi:type="dcterms:W3CDTF">2024-02-27T18:45:09Z</dcterms:created>
  <dcterms:modified xsi:type="dcterms:W3CDTF">2024-02-28T19:12:35Z</dcterms:modified>
</cp:coreProperties>
</file>